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67" r:id="rId3"/>
  </p:sldMasterIdLst>
  <p:notesMasterIdLst>
    <p:notesMasterId r:id="rId30"/>
  </p:notesMasterIdLst>
  <p:handoutMasterIdLst>
    <p:handoutMasterId r:id="rId31"/>
  </p:handoutMasterIdLst>
  <p:sldIdLst>
    <p:sldId id="257" r:id="rId4"/>
    <p:sldId id="283" r:id="rId5"/>
    <p:sldId id="300" r:id="rId6"/>
    <p:sldId id="305" r:id="rId7"/>
    <p:sldId id="308" r:id="rId8"/>
    <p:sldId id="301" r:id="rId9"/>
    <p:sldId id="324" r:id="rId10"/>
    <p:sldId id="325" r:id="rId11"/>
    <p:sldId id="303" r:id="rId12"/>
    <p:sldId id="289" r:id="rId13"/>
    <p:sldId id="313" r:id="rId14"/>
    <p:sldId id="310" r:id="rId15"/>
    <p:sldId id="311" r:id="rId16"/>
    <p:sldId id="312" r:id="rId17"/>
    <p:sldId id="322" r:id="rId18"/>
    <p:sldId id="293" r:id="rId19"/>
    <p:sldId id="314" r:id="rId20"/>
    <p:sldId id="295" r:id="rId21"/>
    <p:sldId id="315" r:id="rId22"/>
    <p:sldId id="318" r:id="rId23"/>
    <p:sldId id="317" r:id="rId24"/>
    <p:sldId id="319" r:id="rId25"/>
    <p:sldId id="323" r:id="rId26"/>
    <p:sldId id="298" r:id="rId27"/>
    <p:sldId id="299" r:id="rId28"/>
    <p:sldId id="280" r:id="rId29"/>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50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7F85BF-0D74-425F-B5EC-677722702384}" v="87" dt="2022-05-19T02:27:20.774"/>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Estilo medio 2 - Énfasis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92" autoAdjust="0"/>
    <p:restoredTop sz="90708" autoAdjust="0"/>
  </p:normalViewPr>
  <p:slideViewPr>
    <p:cSldViewPr snapToGrid="0" showGuides="1">
      <p:cViewPr>
        <p:scale>
          <a:sx n="200" d="100"/>
          <a:sy n="200" d="100"/>
        </p:scale>
        <p:origin x="2304" y="9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Izaguirre Viera" userId="9b8c2638-c075-4c7e-b567-bdf45ad27743" providerId="ADAL" clId="{107F85BF-0D74-425F-B5EC-677722702384}"/>
    <pc:docChg chg="undo redo custSel addSld delSld modSld sldOrd">
      <pc:chgData name="Luis Izaguirre Viera" userId="9b8c2638-c075-4c7e-b567-bdf45ad27743" providerId="ADAL" clId="{107F85BF-0D74-425F-B5EC-677722702384}" dt="2022-05-19T02:27:54.454" v="2793" actId="14100"/>
      <pc:docMkLst>
        <pc:docMk/>
      </pc:docMkLst>
      <pc:sldChg chg="modSp del mod">
        <pc:chgData name="Luis Izaguirre Viera" userId="9b8c2638-c075-4c7e-b567-bdf45ad27743" providerId="ADAL" clId="{107F85BF-0D74-425F-B5EC-677722702384}" dt="2022-05-18T04:18:38.195" v="369" actId="47"/>
        <pc:sldMkLst>
          <pc:docMk/>
          <pc:sldMk cId="3964567290" sldId="267"/>
        </pc:sldMkLst>
        <pc:spChg chg="mod">
          <ac:chgData name="Luis Izaguirre Viera" userId="9b8c2638-c075-4c7e-b567-bdf45ad27743" providerId="ADAL" clId="{107F85BF-0D74-425F-B5EC-677722702384}" dt="2022-05-18T04:14:31.833" v="365" actId="404"/>
          <ac:spMkLst>
            <pc:docMk/>
            <pc:sldMk cId="3964567290" sldId="267"/>
            <ac:spMk id="7" creationId="{00000000-0000-0000-0000-000000000000}"/>
          </ac:spMkLst>
        </pc:spChg>
        <pc:spChg chg="mod">
          <ac:chgData name="Luis Izaguirre Viera" userId="9b8c2638-c075-4c7e-b567-bdf45ad27743" providerId="ADAL" clId="{107F85BF-0D74-425F-B5EC-677722702384}" dt="2022-05-18T04:14:25.330" v="361" actId="1076"/>
          <ac:spMkLst>
            <pc:docMk/>
            <pc:sldMk cId="3964567290" sldId="267"/>
            <ac:spMk id="18" creationId="{42B58FD8-EFA9-AEEE-5266-A129DF112911}"/>
          </ac:spMkLst>
        </pc:spChg>
        <pc:spChg chg="mod">
          <ac:chgData name="Luis Izaguirre Viera" userId="9b8c2638-c075-4c7e-b567-bdf45ad27743" providerId="ADAL" clId="{107F85BF-0D74-425F-B5EC-677722702384}" dt="2022-05-18T04:14:25.330" v="361" actId="1076"/>
          <ac:spMkLst>
            <pc:docMk/>
            <pc:sldMk cId="3964567290" sldId="267"/>
            <ac:spMk id="20" creationId="{F6548AA4-5EDA-12D4-696A-EDAF871D412E}"/>
          </ac:spMkLst>
        </pc:spChg>
        <pc:picChg chg="mod">
          <ac:chgData name="Luis Izaguirre Viera" userId="9b8c2638-c075-4c7e-b567-bdf45ad27743" providerId="ADAL" clId="{107F85BF-0D74-425F-B5EC-677722702384}" dt="2022-05-18T04:14:25.330" v="361" actId="1076"/>
          <ac:picMkLst>
            <pc:docMk/>
            <pc:sldMk cId="3964567290" sldId="267"/>
            <ac:picMk id="18434" creationId="{02D01155-B7E0-47B2-0F11-D9AE8683130C}"/>
          </ac:picMkLst>
        </pc:picChg>
        <pc:picChg chg="mod">
          <ac:chgData name="Luis Izaguirre Viera" userId="9b8c2638-c075-4c7e-b567-bdf45ad27743" providerId="ADAL" clId="{107F85BF-0D74-425F-B5EC-677722702384}" dt="2022-05-18T04:14:25.330" v="361" actId="1076"/>
          <ac:picMkLst>
            <pc:docMk/>
            <pc:sldMk cId="3964567290" sldId="267"/>
            <ac:picMk id="18436" creationId="{19248388-5FBF-5EF6-05F3-9E7EA1542FC5}"/>
          </ac:picMkLst>
        </pc:picChg>
      </pc:sldChg>
      <pc:sldChg chg="delSp modSp mod">
        <pc:chgData name="Luis Izaguirre Viera" userId="9b8c2638-c075-4c7e-b567-bdf45ad27743" providerId="ADAL" clId="{107F85BF-0D74-425F-B5EC-677722702384}" dt="2022-05-18T06:04:36.205" v="575" actId="1076"/>
        <pc:sldMkLst>
          <pc:docMk/>
          <pc:sldMk cId="1005785827" sldId="280"/>
        </pc:sldMkLst>
        <pc:spChg chg="mod">
          <ac:chgData name="Luis Izaguirre Viera" userId="9b8c2638-c075-4c7e-b567-bdf45ad27743" providerId="ADAL" clId="{107F85BF-0D74-425F-B5EC-677722702384}" dt="2022-05-18T06:04:36.205" v="575" actId="1076"/>
          <ac:spMkLst>
            <pc:docMk/>
            <pc:sldMk cId="1005785827" sldId="280"/>
            <ac:spMk id="3" creationId="{00000000-0000-0000-0000-000000000000}"/>
          </ac:spMkLst>
        </pc:spChg>
        <pc:picChg chg="del">
          <ac:chgData name="Luis Izaguirre Viera" userId="9b8c2638-c075-4c7e-b567-bdf45ad27743" providerId="ADAL" clId="{107F85BF-0D74-425F-B5EC-677722702384}" dt="2022-05-18T06:04:10.252" v="569" actId="478"/>
          <ac:picMkLst>
            <pc:docMk/>
            <pc:sldMk cId="1005785827" sldId="280"/>
            <ac:picMk id="4100" creationId="{C95ED027-68E9-18CB-DBC0-62BDB0A92E70}"/>
          </ac:picMkLst>
        </pc:picChg>
      </pc:sldChg>
      <pc:sldChg chg="modSp mod">
        <pc:chgData name="Luis Izaguirre Viera" userId="9b8c2638-c075-4c7e-b567-bdf45ad27743" providerId="ADAL" clId="{107F85BF-0D74-425F-B5EC-677722702384}" dt="2022-05-18T22:27:33.221" v="2365" actId="20577"/>
        <pc:sldMkLst>
          <pc:docMk/>
          <pc:sldMk cId="1428425449" sldId="283"/>
        </pc:sldMkLst>
        <pc:spChg chg="mod">
          <ac:chgData name="Luis Izaguirre Viera" userId="9b8c2638-c075-4c7e-b567-bdf45ad27743" providerId="ADAL" clId="{107F85BF-0D74-425F-B5EC-677722702384}" dt="2022-05-18T22:27:33.221" v="2365" actId="20577"/>
          <ac:spMkLst>
            <pc:docMk/>
            <pc:sldMk cId="1428425449" sldId="283"/>
            <ac:spMk id="4" creationId="{00000000-0000-0000-0000-000000000000}"/>
          </ac:spMkLst>
        </pc:spChg>
      </pc:sldChg>
      <pc:sldChg chg="delSp modSp del mod">
        <pc:chgData name="Luis Izaguirre Viera" userId="9b8c2638-c075-4c7e-b567-bdf45ad27743" providerId="ADAL" clId="{107F85BF-0D74-425F-B5EC-677722702384}" dt="2022-05-18T21:10:16.700" v="2254" actId="47"/>
        <pc:sldMkLst>
          <pc:docMk/>
          <pc:sldMk cId="2778427310" sldId="287"/>
        </pc:sldMkLst>
        <pc:spChg chg="mod">
          <ac:chgData name="Luis Izaguirre Viera" userId="9b8c2638-c075-4c7e-b567-bdf45ad27743" providerId="ADAL" clId="{107F85BF-0D74-425F-B5EC-677722702384}" dt="2022-05-18T21:03:46.955" v="2105" actId="404"/>
          <ac:spMkLst>
            <pc:docMk/>
            <pc:sldMk cId="2778427310" sldId="287"/>
            <ac:spMk id="2" creationId="{00000000-0000-0000-0000-000000000000}"/>
          </ac:spMkLst>
        </pc:spChg>
        <pc:spChg chg="mod">
          <ac:chgData name="Luis Izaguirre Viera" userId="9b8c2638-c075-4c7e-b567-bdf45ad27743" providerId="ADAL" clId="{107F85BF-0D74-425F-B5EC-677722702384}" dt="2022-05-18T21:03:52.738" v="2106" actId="1076"/>
          <ac:spMkLst>
            <pc:docMk/>
            <pc:sldMk cId="2778427310" sldId="287"/>
            <ac:spMk id="14" creationId="{59E82BF5-AAFF-9B51-73D5-7B21CBBCBB22}"/>
          </ac:spMkLst>
        </pc:spChg>
        <pc:spChg chg="del">
          <ac:chgData name="Luis Izaguirre Viera" userId="9b8c2638-c075-4c7e-b567-bdf45ad27743" providerId="ADAL" clId="{107F85BF-0D74-425F-B5EC-677722702384}" dt="2022-05-18T06:45:41.553" v="641" actId="478"/>
          <ac:spMkLst>
            <pc:docMk/>
            <pc:sldMk cId="2778427310" sldId="287"/>
            <ac:spMk id="38" creationId="{FCEF708E-09F5-483F-0531-B9173B03B882}"/>
          </ac:spMkLst>
        </pc:spChg>
        <pc:spChg chg="mod">
          <ac:chgData name="Luis Izaguirre Viera" userId="9b8c2638-c075-4c7e-b567-bdf45ad27743" providerId="ADAL" clId="{107F85BF-0D74-425F-B5EC-677722702384}" dt="2022-05-18T06:45:50.620" v="643" actId="1076"/>
          <ac:spMkLst>
            <pc:docMk/>
            <pc:sldMk cId="2778427310" sldId="287"/>
            <ac:spMk id="40" creationId="{E442F798-58CD-AEAF-AB6A-7771E95DD209}"/>
          </ac:spMkLst>
        </pc:spChg>
        <pc:picChg chg="mod">
          <ac:chgData name="Luis Izaguirre Viera" userId="9b8c2638-c075-4c7e-b567-bdf45ad27743" providerId="ADAL" clId="{107F85BF-0D74-425F-B5EC-677722702384}" dt="2022-05-18T06:45:56.559" v="645" actId="1076"/>
          <ac:picMkLst>
            <pc:docMk/>
            <pc:sldMk cId="2778427310" sldId="287"/>
            <ac:picMk id="1026" creationId="{4660A71D-E7A2-DC6D-E907-623184FFD591}"/>
          </ac:picMkLst>
        </pc:picChg>
        <pc:picChg chg="mod">
          <ac:chgData name="Luis Izaguirre Viera" userId="9b8c2638-c075-4c7e-b567-bdf45ad27743" providerId="ADAL" clId="{107F85BF-0D74-425F-B5EC-677722702384}" dt="2022-05-18T06:45:55.153" v="644" actId="1076"/>
          <ac:picMkLst>
            <pc:docMk/>
            <pc:sldMk cId="2778427310" sldId="287"/>
            <ac:picMk id="3076" creationId="{02C0ADB9-743F-4BE5-AABE-83B0294A118E}"/>
          </ac:picMkLst>
        </pc:picChg>
        <pc:cxnChg chg="mod">
          <ac:chgData name="Luis Izaguirre Viera" userId="9b8c2638-c075-4c7e-b567-bdf45ad27743" providerId="ADAL" clId="{107F85BF-0D74-425F-B5EC-677722702384}" dt="2022-05-18T21:03:59.037" v="2107" actId="14100"/>
          <ac:cxnSpMkLst>
            <pc:docMk/>
            <pc:sldMk cId="2778427310" sldId="287"/>
            <ac:cxnSpMk id="36" creationId="{CC06F97D-CF25-D30C-C3C8-5C37B8843EEF}"/>
          </ac:cxnSpMkLst>
        </pc:cxnChg>
      </pc:sldChg>
      <pc:sldChg chg="delSp modSp mod">
        <pc:chgData name="Luis Izaguirre Viera" userId="9b8c2638-c075-4c7e-b567-bdf45ad27743" providerId="ADAL" clId="{107F85BF-0D74-425F-B5EC-677722702384}" dt="2022-05-18T06:33:53.686" v="614" actId="20577"/>
        <pc:sldMkLst>
          <pc:docMk/>
          <pc:sldMk cId="2994964525" sldId="289"/>
        </pc:sldMkLst>
        <pc:spChg chg="mod">
          <ac:chgData name="Luis Izaguirre Viera" userId="9b8c2638-c075-4c7e-b567-bdf45ad27743" providerId="ADAL" clId="{107F85BF-0D74-425F-B5EC-677722702384}" dt="2022-05-18T05:15:04.941" v="407" actId="1076"/>
          <ac:spMkLst>
            <pc:docMk/>
            <pc:sldMk cId="2994964525" sldId="289"/>
            <ac:spMk id="3" creationId="{F39D97F3-72F2-B3D2-5DF8-2EDA237E9AFC}"/>
          </ac:spMkLst>
        </pc:spChg>
        <pc:spChg chg="mod">
          <ac:chgData name="Luis Izaguirre Viera" userId="9b8c2638-c075-4c7e-b567-bdf45ad27743" providerId="ADAL" clId="{107F85BF-0D74-425F-B5EC-677722702384}" dt="2022-05-18T05:15:04.941" v="407" actId="1076"/>
          <ac:spMkLst>
            <pc:docMk/>
            <pc:sldMk cId="2994964525" sldId="289"/>
            <ac:spMk id="10" creationId="{C7B294EB-29A8-24D5-1DAB-12BFD5AE198F}"/>
          </ac:spMkLst>
        </pc:spChg>
        <pc:spChg chg="mod">
          <ac:chgData name="Luis Izaguirre Viera" userId="9b8c2638-c075-4c7e-b567-bdf45ad27743" providerId="ADAL" clId="{107F85BF-0D74-425F-B5EC-677722702384}" dt="2022-05-18T02:35:16.124" v="1" actId="20577"/>
          <ac:spMkLst>
            <pc:docMk/>
            <pc:sldMk cId="2994964525" sldId="289"/>
            <ac:spMk id="11" creationId="{CAEA27AE-BCB7-A6ED-1FF9-63DCAB7C1C3E}"/>
          </ac:spMkLst>
        </pc:spChg>
        <pc:spChg chg="mod">
          <ac:chgData name="Luis Izaguirre Viera" userId="9b8c2638-c075-4c7e-b567-bdf45ad27743" providerId="ADAL" clId="{107F85BF-0D74-425F-B5EC-677722702384}" dt="2022-05-18T05:15:04.941" v="407" actId="1076"/>
          <ac:spMkLst>
            <pc:docMk/>
            <pc:sldMk cId="2994964525" sldId="289"/>
            <ac:spMk id="12" creationId="{9E5D66BF-09A7-0037-288A-2A2FB81C231C}"/>
          </ac:spMkLst>
        </pc:spChg>
        <pc:spChg chg="del mod">
          <ac:chgData name="Luis Izaguirre Viera" userId="9b8c2638-c075-4c7e-b567-bdf45ad27743" providerId="ADAL" clId="{107F85BF-0D74-425F-B5EC-677722702384}" dt="2022-05-18T05:14:56.780" v="406" actId="478"/>
          <ac:spMkLst>
            <pc:docMk/>
            <pc:sldMk cId="2994964525" sldId="289"/>
            <ac:spMk id="13" creationId="{C6CEF8D4-E1D9-C90F-CF70-1D28DF22993D}"/>
          </ac:spMkLst>
        </pc:spChg>
        <pc:spChg chg="mod">
          <ac:chgData name="Luis Izaguirre Viera" userId="9b8c2638-c075-4c7e-b567-bdf45ad27743" providerId="ADAL" clId="{107F85BF-0D74-425F-B5EC-677722702384}" dt="2022-05-18T06:33:53.686" v="614" actId="20577"/>
          <ac:spMkLst>
            <pc:docMk/>
            <pc:sldMk cId="2994964525" sldId="289"/>
            <ac:spMk id="15" creationId="{7B34F9D4-F287-0E8C-CC47-9A881B6797AC}"/>
          </ac:spMkLst>
        </pc:spChg>
        <pc:spChg chg="mod">
          <ac:chgData name="Luis Izaguirre Viera" userId="9b8c2638-c075-4c7e-b567-bdf45ad27743" providerId="ADAL" clId="{107F85BF-0D74-425F-B5EC-677722702384}" dt="2022-05-18T05:15:04.941" v="407" actId="1076"/>
          <ac:spMkLst>
            <pc:docMk/>
            <pc:sldMk cId="2994964525" sldId="289"/>
            <ac:spMk id="16" creationId="{D712F22C-5048-5CBA-0BCE-7DFAAE4DDEE4}"/>
          </ac:spMkLst>
        </pc:spChg>
        <pc:grpChg chg="mod">
          <ac:chgData name="Luis Izaguirre Viera" userId="9b8c2638-c075-4c7e-b567-bdf45ad27743" providerId="ADAL" clId="{107F85BF-0D74-425F-B5EC-677722702384}" dt="2022-05-18T05:15:04.941" v="407" actId="1076"/>
          <ac:grpSpMkLst>
            <pc:docMk/>
            <pc:sldMk cId="2994964525" sldId="289"/>
            <ac:grpSpMk id="17" creationId="{8E198B16-C9F5-5B5E-859D-0DBEA9D6F81A}"/>
          </ac:grpSpMkLst>
        </pc:grpChg>
        <pc:grpChg chg="mod">
          <ac:chgData name="Luis Izaguirre Viera" userId="9b8c2638-c075-4c7e-b567-bdf45ad27743" providerId="ADAL" clId="{107F85BF-0D74-425F-B5EC-677722702384}" dt="2022-05-18T05:15:04.941" v="407" actId="1076"/>
          <ac:grpSpMkLst>
            <pc:docMk/>
            <pc:sldMk cId="2994964525" sldId="289"/>
            <ac:grpSpMk id="20" creationId="{969F1D56-5502-A2A5-54C7-AB46D920AF3D}"/>
          </ac:grpSpMkLst>
        </pc:grpChg>
        <pc:grpChg chg="mod">
          <ac:chgData name="Luis Izaguirre Viera" userId="9b8c2638-c075-4c7e-b567-bdf45ad27743" providerId="ADAL" clId="{107F85BF-0D74-425F-B5EC-677722702384}" dt="2022-05-18T05:15:04.941" v="407" actId="1076"/>
          <ac:grpSpMkLst>
            <pc:docMk/>
            <pc:sldMk cId="2994964525" sldId="289"/>
            <ac:grpSpMk id="23" creationId="{17B57CCD-D8F2-D5DD-1DA3-328156E628F3}"/>
          </ac:grpSpMkLst>
        </pc:grpChg>
      </pc:sldChg>
      <pc:sldChg chg="modSp del mod">
        <pc:chgData name="Luis Izaguirre Viera" userId="9b8c2638-c075-4c7e-b567-bdf45ad27743" providerId="ADAL" clId="{107F85BF-0D74-425F-B5EC-677722702384}" dt="2022-05-18T06:00:14.425" v="553" actId="47"/>
        <pc:sldMkLst>
          <pc:docMk/>
          <pc:sldMk cId="2474115350" sldId="292"/>
        </pc:sldMkLst>
        <pc:spChg chg="mod">
          <ac:chgData name="Luis Izaguirre Viera" userId="9b8c2638-c075-4c7e-b567-bdf45ad27743" providerId="ADAL" clId="{107F85BF-0D74-425F-B5EC-677722702384}" dt="2022-05-18T06:00:00.549" v="552" actId="113"/>
          <ac:spMkLst>
            <pc:docMk/>
            <pc:sldMk cId="2474115350" sldId="292"/>
            <ac:spMk id="5" creationId="{D38BE649-E1CF-24CA-D546-FA53732E337F}"/>
          </ac:spMkLst>
        </pc:spChg>
      </pc:sldChg>
      <pc:sldChg chg="modSp mod">
        <pc:chgData name="Luis Izaguirre Viera" userId="9b8c2638-c075-4c7e-b567-bdf45ad27743" providerId="ADAL" clId="{107F85BF-0D74-425F-B5EC-677722702384}" dt="2022-05-18T23:54:23.251" v="2610" actId="1076"/>
        <pc:sldMkLst>
          <pc:docMk/>
          <pc:sldMk cId="2624244882" sldId="293"/>
        </pc:sldMkLst>
        <pc:spChg chg="mod">
          <ac:chgData name="Luis Izaguirre Viera" userId="9b8c2638-c075-4c7e-b567-bdf45ad27743" providerId="ADAL" clId="{107F85BF-0D74-425F-B5EC-677722702384}" dt="2022-05-18T23:53:23.835" v="2586" actId="6549"/>
          <ac:spMkLst>
            <pc:docMk/>
            <pc:sldMk cId="2624244882" sldId="293"/>
            <ac:spMk id="5" creationId="{D38BE649-E1CF-24CA-D546-FA53732E337F}"/>
          </ac:spMkLst>
        </pc:spChg>
        <pc:spChg chg="mod">
          <ac:chgData name="Luis Izaguirre Viera" userId="9b8c2638-c075-4c7e-b567-bdf45ad27743" providerId="ADAL" clId="{107F85BF-0D74-425F-B5EC-677722702384}" dt="2022-05-18T23:54:13.371" v="2609" actId="20577"/>
          <ac:spMkLst>
            <pc:docMk/>
            <pc:sldMk cId="2624244882" sldId="293"/>
            <ac:spMk id="6" creationId="{DF131644-55F0-5FD2-2DBB-B0AB0F753971}"/>
          </ac:spMkLst>
        </pc:spChg>
        <pc:spChg chg="mod">
          <ac:chgData name="Luis Izaguirre Viera" userId="9b8c2638-c075-4c7e-b567-bdf45ad27743" providerId="ADAL" clId="{107F85BF-0D74-425F-B5EC-677722702384}" dt="2022-05-18T23:54:23.251" v="2610" actId="1076"/>
          <ac:spMkLst>
            <pc:docMk/>
            <pc:sldMk cId="2624244882" sldId="293"/>
            <ac:spMk id="9" creationId="{ED7C70CE-2098-751E-EF73-2D7E3C91CED5}"/>
          </ac:spMkLst>
        </pc:spChg>
        <pc:spChg chg="mod">
          <ac:chgData name="Luis Izaguirre Viera" userId="9b8c2638-c075-4c7e-b567-bdf45ad27743" providerId="ADAL" clId="{107F85BF-0D74-425F-B5EC-677722702384}" dt="2022-05-18T23:54:23.251" v="2610" actId="1076"/>
          <ac:spMkLst>
            <pc:docMk/>
            <pc:sldMk cId="2624244882" sldId="293"/>
            <ac:spMk id="10" creationId="{56CCCEB8-41C5-156F-51E4-1B6ADA867708}"/>
          </ac:spMkLst>
        </pc:spChg>
        <pc:spChg chg="mod">
          <ac:chgData name="Luis Izaguirre Viera" userId="9b8c2638-c075-4c7e-b567-bdf45ad27743" providerId="ADAL" clId="{107F85BF-0D74-425F-B5EC-677722702384}" dt="2022-05-18T23:54:23.251" v="2610" actId="1076"/>
          <ac:spMkLst>
            <pc:docMk/>
            <pc:sldMk cId="2624244882" sldId="293"/>
            <ac:spMk id="11" creationId="{D1BB1347-F2AD-F9A6-5253-B4781FCA27F2}"/>
          </ac:spMkLst>
        </pc:spChg>
        <pc:spChg chg="mod">
          <ac:chgData name="Luis Izaguirre Viera" userId="9b8c2638-c075-4c7e-b567-bdf45ad27743" providerId="ADAL" clId="{107F85BF-0D74-425F-B5EC-677722702384}" dt="2022-05-18T23:54:23.251" v="2610" actId="1076"/>
          <ac:spMkLst>
            <pc:docMk/>
            <pc:sldMk cId="2624244882" sldId="293"/>
            <ac:spMk id="12" creationId="{B5EDBFAE-3DFF-F8C2-EF9C-349DD8266FDC}"/>
          </ac:spMkLst>
        </pc:spChg>
        <pc:spChg chg="mod">
          <ac:chgData name="Luis Izaguirre Viera" userId="9b8c2638-c075-4c7e-b567-bdf45ad27743" providerId="ADAL" clId="{107F85BF-0D74-425F-B5EC-677722702384}" dt="2022-05-18T23:54:23.251" v="2610" actId="1076"/>
          <ac:spMkLst>
            <pc:docMk/>
            <pc:sldMk cId="2624244882" sldId="293"/>
            <ac:spMk id="25" creationId="{B27B2CE3-9033-AC9C-DCE8-01ECD7A5FE1A}"/>
          </ac:spMkLst>
        </pc:spChg>
        <pc:spChg chg="mod">
          <ac:chgData name="Luis Izaguirre Viera" userId="9b8c2638-c075-4c7e-b567-bdf45ad27743" providerId="ADAL" clId="{107F85BF-0D74-425F-B5EC-677722702384}" dt="2022-05-18T23:54:23.251" v="2610" actId="1076"/>
          <ac:spMkLst>
            <pc:docMk/>
            <pc:sldMk cId="2624244882" sldId="293"/>
            <ac:spMk id="26" creationId="{119265A3-D699-7118-7585-2922AFE2D058}"/>
          </ac:spMkLst>
        </pc:spChg>
        <pc:spChg chg="mod">
          <ac:chgData name="Luis Izaguirre Viera" userId="9b8c2638-c075-4c7e-b567-bdf45ad27743" providerId="ADAL" clId="{107F85BF-0D74-425F-B5EC-677722702384}" dt="2022-05-18T23:54:23.251" v="2610" actId="1076"/>
          <ac:spMkLst>
            <pc:docMk/>
            <pc:sldMk cId="2624244882" sldId="293"/>
            <ac:spMk id="27" creationId="{94C54883-845B-4629-B9A7-B4597ACC67BE}"/>
          </ac:spMkLst>
        </pc:spChg>
        <pc:grpChg chg="mod">
          <ac:chgData name="Luis Izaguirre Viera" userId="9b8c2638-c075-4c7e-b567-bdf45ad27743" providerId="ADAL" clId="{107F85BF-0D74-425F-B5EC-677722702384}" dt="2022-05-18T23:54:23.251" v="2610" actId="1076"/>
          <ac:grpSpMkLst>
            <pc:docMk/>
            <pc:sldMk cId="2624244882" sldId="293"/>
            <ac:grpSpMk id="13" creationId="{ED71B51C-B362-F9F5-A45C-1E69D995EFAB}"/>
          </ac:grpSpMkLst>
        </pc:grpChg>
        <pc:grpChg chg="mod">
          <ac:chgData name="Luis Izaguirre Viera" userId="9b8c2638-c075-4c7e-b567-bdf45ad27743" providerId="ADAL" clId="{107F85BF-0D74-425F-B5EC-677722702384}" dt="2022-05-18T23:54:23.251" v="2610" actId="1076"/>
          <ac:grpSpMkLst>
            <pc:docMk/>
            <pc:sldMk cId="2624244882" sldId="293"/>
            <ac:grpSpMk id="16" creationId="{47E31A8E-9BD3-1B34-4FC0-1CE960C39D09}"/>
          </ac:grpSpMkLst>
        </pc:grpChg>
        <pc:grpChg chg="mod">
          <ac:chgData name="Luis Izaguirre Viera" userId="9b8c2638-c075-4c7e-b567-bdf45ad27743" providerId="ADAL" clId="{107F85BF-0D74-425F-B5EC-677722702384}" dt="2022-05-18T23:54:23.251" v="2610" actId="1076"/>
          <ac:grpSpMkLst>
            <pc:docMk/>
            <pc:sldMk cId="2624244882" sldId="293"/>
            <ac:grpSpMk id="19" creationId="{20555B04-766D-53A3-F0E9-F77F81665AD9}"/>
          </ac:grpSpMkLst>
        </pc:grpChg>
        <pc:grpChg chg="mod">
          <ac:chgData name="Luis Izaguirre Viera" userId="9b8c2638-c075-4c7e-b567-bdf45ad27743" providerId="ADAL" clId="{107F85BF-0D74-425F-B5EC-677722702384}" dt="2022-05-18T23:54:23.251" v="2610" actId="1076"/>
          <ac:grpSpMkLst>
            <pc:docMk/>
            <pc:sldMk cId="2624244882" sldId="293"/>
            <ac:grpSpMk id="28" creationId="{95376B34-EE73-73D1-CA85-9D2CA780E9DA}"/>
          </ac:grpSpMkLst>
        </pc:grpChg>
        <pc:grpChg chg="mod">
          <ac:chgData name="Luis Izaguirre Viera" userId="9b8c2638-c075-4c7e-b567-bdf45ad27743" providerId="ADAL" clId="{107F85BF-0D74-425F-B5EC-677722702384}" dt="2022-05-18T23:54:23.251" v="2610" actId="1076"/>
          <ac:grpSpMkLst>
            <pc:docMk/>
            <pc:sldMk cId="2624244882" sldId="293"/>
            <ac:grpSpMk id="31" creationId="{44371B94-CA72-5ED7-053B-CA957F1DC185}"/>
          </ac:grpSpMkLst>
        </pc:grpChg>
        <pc:grpChg chg="mod">
          <ac:chgData name="Luis Izaguirre Viera" userId="9b8c2638-c075-4c7e-b567-bdf45ad27743" providerId="ADAL" clId="{107F85BF-0D74-425F-B5EC-677722702384}" dt="2022-05-18T23:54:23.251" v="2610" actId="1076"/>
          <ac:grpSpMkLst>
            <pc:docMk/>
            <pc:sldMk cId="2624244882" sldId="293"/>
            <ac:grpSpMk id="34" creationId="{3BBFE707-8287-28B4-299B-72CDA9A1726A}"/>
          </ac:grpSpMkLst>
        </pc:grpChg>
        <pc:grpChg chg="mod">
          <ac:chgData name="Luis Izaguirre Viera" userId="9b8c2638-c075-4c7e-b567-bdf45ad27743" providerId="ADAL" clId="{107F85BF-0D74-425F-B5EC-677722702384}" dt="2022-05-18T23:54:23.251" v="2610" actId="1076"/>
          <ac:grpSpMkLst>
            <pc:docMk/>
            <pc:sldMk cId="2624244882" sldId="293"/>
            <ac:grpSpMk id="37" creationId="{F91B0B37-D6D5-80FD-596F-2BBCB7E1CC6D}"/>
          </ac:grpSpMkLst>
        </pc:grpChg>
      </pc:sldChg>
      <pc:sldChg chg="delSp modSp mod">
        <pc:chgData name="Luis Izaguirre Viera" userId="9b8c2638-c075-4c7e-b567-bdf45ad27743" providerId="ADAL" clId="{107F85BF-0D74-425F-B5EC-677722702384}" dt="2022-05-19T01:23:21.273" v="2621" actId="14861"/>
        <pc:sldMkLst>
          <pc:docMk/>
          <pc:sldMk cId="3630501510" sldId="295"/>
        </pc:sldMkLst>
        <pc:spChg chg="mod">
          <ac:chgData name="Luis Izaguirre Viera" userId="9b8c2638-c075-4c7e-b567-bdf45ad27743" providerId="ADAL" clId="{107F85BF-0D74-425F-B5EC-677722702384}" dt="2022-05-18T06:34:23.151" v="621" actId="20577"/>
          <ac:spMkLst>
            <pc:docMk/>
            <pc:sldMk cId="3630501510" sldId="295"/>
            <ac:spMk id="7" creationId="{260D9E85-C191-E44D-3AF0-FCDA79D1792B}"/>
          </ac:spMkLst>
        </pc:spChg>
        <pc:spChg chg="mod">
          <ac:chgData name="Luis Izaguirre Viera" userId="9b8c2638-c075-4c7e-b567-bdf45ad27743" providerId="ADAL" clId="{107F85BF-0D74-425F-B5EC-677722702384}" dt="2022-05-18T05:25:14.255" v="457" actId="12"/>
          <ac:spMkLst>
            <pc:docMk/>
            <pc:sldMk cId="3630501510" sldId="295"/>
            <ac:spMk id="8" creationId="{B077462F-A145-5FB9-CC8B-8595EC3ADA4C}"/>
          </ac:spMkLst>
        </pc:spChg>
        <pc:spChg chg="mod">
          <ac:chgData name="Luis Izaguirre Viera" userId="9b8c2638-c075-4c7e-b567-bdf45ad27743" providerId="ADAL" clId="{107F85BF-0D74-425F-B5EC-677722702384}" dt="2022-05-19T01:23:13.975" v="2620" actId="14861"/>
          <ac:spMkLst>
            <pc:docMk/>
            <pc:sldMk cId="3630501510" sldId="295"/>
            <ac:spMk id="9" creationId="{BEA34162-FA9F-3913-009D-4DAD1A5E9EAF}"/>
          </ac:spMkLst>
        </pc:spChg>
        <pc:spChg chg="mod">
          <ac:chgData name="Luis Izaguirre Viera" userId="9b8c2638-c075-4c7e-b567-bdf45ad27743" providerId="ADAL" clId="{107F85BF-0D74-425F-B5EC-677722702384}" dt="2022-05-19T01:23:21.273" v="2621" actId="14861"/>
          <ac:spMkLst>
            <pc:docMk/>
            <pc:sldMk cId="3630501510" sldId="295"/>
            <ac:spMk id="10" creationId="{964476C1-014C-D0E6-A63F-633B4D0FC2EF}"/>
          </ac:spMkLst>
        </pc:spChg>
        <pc:spChg chg="mod">
          <ac:chgData name="Luis Izaguirre Viera" userId="9b8c2638-c075-4c7e-b567-bdf45ad27743" providerId="ADAL" clId="{107F85BF-0D74-425F-B5EC-677722702384}" dt="2022-05-18T06:01:50.393" v="562" actId="1076"/>
          <ac:spMkLst>
            <pc:docMk/>
            <pc:sldMk cId="3630501510" sldId="295"/>
            <ac:spMk id="11" creationId="{07E70E43-1A2C-26DB-90F1-E6714FB7A8E5}"/>
          </ac:spMkLst>
        </pc:spChg>
        <pc:spChg chg="mod">
          <ac:chgData name="Luis Izaguirre Viera" userId="9b8c2638-c075-4c7e-b567-bdf45ad27743" providerId="ADAL" clId="{107F85BF-0D74-425F-B5EC-677722702384}" dt="2022-05-18T06:01:50.393" v="562" actId="1076"/>
          <ac:spMkLst>
            <pc:docMk/>
            <pc:sldMk cId="3630501510" sldId="295"/>
            <ac:spMk id="15" creationId="{119C8EE0-E68C-8727-E59E-4297EFE26D66}"/>
          </ac:spMkLst>
        </pc:spChg>
        <pc:spChg chg="mod">
          <ac:chgData name="Luis Izaguirre Viera" userId="9b8c2638-c075-4c7e-b567-bdf45ad27743" providerId="ADAL" clId="{107F85BF-0D74-425F-B5EC-677722702384}" dt="2022-05-18T06:01:50.393" v="562" actId="1076"/>
          <ac:spMkLst>
            <pc:docMk/>
            <pc:sldMk cId="3630501510" sldId="295"/>
            <ac:spMk id="17" creationId="{A40BE416-22D6-4478-2913-094A5820885F}"/>
          </ac:spMkLst>
        </pc:spChg>
        <pc:spChg chg="mod">
          <ac:chgData name="Luis Izaguirre Viera" userId="9b8c2638-c075-4c7e-b567-bdf45ad27743" providerId="ADAL" clId="{107F85BF-0D74-425F-B5EC-677722702384}" dt="2022-05-18T21:28:49.571" v="2333" actId="1076"/>
          <ac:spMkLst>
            <pc:docMk/>
            <pc:sldMk cId="3630501510" sldId="295"/>
            <ac:spMk id="18" creationId="{513E95E2-1EF1-1B24-4C59-1FDDC4879400}"/>
          </ac:spMkLst>
        </pc:spChg>
        <pc:spChg chg="mod">
          <ac:chgData name="Luis Izaguirre Viera" userId="9b8c2638-c075-4c7e-b567-bdf45ad27743" providerId="ADAL" clId="{107F85BF-0D74-425F-B5EC-677722702384}" dt="2022-05-18T06:01:50.393" v="562" actId="1076"/>
          <ac:spMkLst>
            <pc:docMk/>
            <pc:sldMk cId="3630501510" sldId="295"/>
            <ac:spMk id="19" creationId="{2DA52A84-AB94-5F70-8076-5B23175B8393}"/>
          </ac:spMkLst>
        </pc:spChg>
        <pc:picChg chg="del">
          <ac:chgData name="Luis Izaguirre Viera" userId="9b8c2638-c075-4c7e-b567-bdf45ad27743" providerId="ADAL" clId="{107F85BF-0D74-425F-B5EC-677722702384}" dt="2022-05-18T06:01:41.154" v="561" actId="478"/>
          <ac:picMkLst>
            <pc:docMk/>
            <pc:sldMk cId="3630501510" sldId="295"/>
            <ac:picMk id="2054" creationId="{87613BC3-B282-8D57-608B-4FCBC4C7DC70}"/>
          </ac:picMkLst>
        </pc:picChg>
      </pc:sldChg>
      <pc:sldChg chg="del">
        <pc:chgData name="Luis Izaguirre Viera" userId="9b8c2638-c075-4c7e-b567-bdf45ad27743" providerId="ADAL" clId="{107F85BF-0D74-425F-B5EC-677722702384}" dt="2022-05-18T06:00:22.174" v="554" actId="47"/>
        <pc:sldMkLst>
          <pc:docMk/>
          <pc:sldMk cId="3270701759" sldId="296"/>
        </pc:sldMkLst>
      </pc:sldChg>
      <pc:sldChg chg="modSp del mod">
        <pc:chgData name="Luis Izaguirre Viera" userId="9b8c2638-c075-4c7e-b567-bdf45ad27743" providerId="ADAL" clId="{107F85BF-0D74-425F-B5EC-677722702384}" dt="2022-05-18T04:57:07.645" v="402" actId="47"/>
        <pc:sldMkLst>
          <pc:docMk/>
          <pc:sldMk cId="1642925391" sldId="297"/>
        </pc:sldMkLst>
        <pc:spChg chg="mod">
          <ac:chgData name="Luis Izaguirre Viera" userId="9b8c2638-c075-4c7e-b567-bdf45ad27743" providerId="ADAL" clId="{107F85BF-0D74-425F-B5EC-677722702384}" dt="2022-05-18T04:05:00.118" v="269" actId="14100"/>
          <ac:spMkLst>
            <pc:docMk/>
            <pc:sldMk cId="1642925391" sldId="297"/>
            <ac:spMk id="2" creationId="{00000000-0000-0000-0000-000000000000}"/>
          </ac:spMkLst>
        </pc:spChg>
        <pc:spChg chg="mod">
          <ac:chgData name="Luis Izaguirre Viera" userId="9b8c2638-c075-4c7e-b567-bdf45ad27743" providerId="ADAL" clId="{107F85BF-0D74-425F-B5EC-677722702384}" dt="2022-05-18T04:55:54.684" v="394" actId="20577"/>
          <ac:spMkLst>
            <pc:docMk/>
            <pc:sldMk cId="1642925391" sldId="297"/>
            <ac:spMk id="7" creationId="{32A130CD-704F-0BA7-6478-6B3392E0D3B7}"/>
          </ac:spMkLst>
        </pc:spChg>
      </pc:sldChg>
      <pc:sldChg chg="addSp delSp modSp mod">
        <pc:chgData name="Luis Izaguirre Viera" userId="9b8c2638-c075-4c7e-b567-bdf45ad27743" providerId="ADAL" clId="{107F85BF-0D74-425F-B5EC-677722702384}" dt="2022-05-19T02:24:08.125" v="2744" actId="20577"/>
        <pc:sldMkLst>
          <pc:docMk/>
          <pc:sldMk cId="667014855" sldId="298"/>
        </pc:sldMkLst>
        <pc:spChg chg="del">
          <ac:chgData name="Luis Izaguirre Viera" userId="9b8c2638-c075-4c7e-b567-bdf45ad27743" providerId="ADAL" clId="{107F85BF-0D74-425F-B5EC-677722702384}" dt="2022-05-18T06:35:03.484" v="628" actId="478"/>
          <ac:spMkLst>
            <pc:docMk/>
            <pc:sldMk cId="667014855" sldId="298"/>
            <ac:spMk id="3" creationId="{00000000-0000-0000-0000-000000000000}"/>
          </ac:spMkLst>
        </pc:spChg>
        <pc:spChg chg="add del mod">
          <ac:chgData name="Luis Izaguirre Viera" userId="9b8c2638-c075-4c7e-b567-bdf45ad27743" providerId="ADAL" clId="{107F85BF-0D74-425F-B5EC-677722702384}" dt="2022-05-18T06:35:05.932" v="629" actId="478"/>
          <ac:spMkLst>
            <pc:docMk/>
            <pc:sldMk cId="667014855" sldId="298"/>
            <ac:spMk id="5" creationId="{81B162A1-423F-B1DC-073A-12126AA7B534}"/>
          </ac:spMkLst>
        </pc:spChg>
        <pc:spChg chg="mod">
          <ac:chgData name="Luis Izaguirre Viera" userId="9b8c2638-c075-4c7e-b567-bdf45ad27743" providerId="ADAL" clId="{107F85BF-0D74-425F-B5EC-677722702384}" dt="2022-05-19T02:24:08.125" v="2744" actId="20577"/>
          <ac:spMkLst>
            <pc:docMk/>
            <pc:sldMk cId="667014855" sldId="298"/>
            <ac:spMk id="7" creationId="{6D093125-9844-5E39-4FF7-2B3F16EEBBA3}"/>
          </ac:spMkLst>
        </pc:spChg>
        <pc:spChg chg="add mod">
          <ac:chgData name="Luis Izaguirre Viera" userId="9b8c2638-c075-4c7e-b567-bdf45ad27743" providerId="ADAL" clId="{107F85BF-0D74-425F-B5EC-677722702384}" dt="2022-05-18T06:35:16.767" v="632"/>
          <ac:spMkLst>
            <pc:docMk/>
            <pc:sldMk cId="667014855" sldId="298"/>
            <ac:spMk id="8" creationId="{17080449-7C5C-34E0-D908-0A275DA9E151}"/>
          </ac:spMkLst>
        </pc:spChg>
        <pc:spChg chg="add mod">
          <ac:chgData name="Luis Izaguirre Viera" userId="9b8c2638-c075-4c7e-b567-bdf45ad27743" providerId="ADAL" clId="{107F85BF-0D74-425F-B5EC-677722702384}" dt="2022-05-18T06:35:09.586" v="631" actId="20577"/>
          <ac:spMkLst>
            <pc:docMk/>
            <pc:sldMk cId="667014855" sldId="298"/>
            <ac:spMk id="9" creationId="{C72DC864-B8FB-D917-D4ED-A415EDA8FC75}"/>
          </ac:spMkLst>
        </pc:spChg>
      </pc:sldChg>
      <pc:sldChg chg="addSp delSp modSp mod">
        <pc:chgData name="Luis Izaguirre Viera" userId="9b8c2638-c075-4c7e-b567-bdf45ad27743" providerId="ADAL" clId="{107F85BF-0D74-425F-B5EC-677722702384}" dt="2022-05-18T06:35:41.432" v="638" actId="20577"/>
        <pc:sldMkLst>
          <pc:docMk/>
          <pc:sldMk cId="3338051212" sldId="299"/>
        </pc:sldMkLst>
        <pc:spChg chg="del">
          <ac:chgData name="Luis Izaguirre Viera" userId="9b8c2638-c075-4c7e-b567-bdf45ad27743" providerId="ADAL" clId="{107F85BF-0D74-425F-B5EC-677722702384}" dt="2022-05-18T06:35:28.146" v="633" actId="478"/>
          <ac:spMkLst>
            <pc:docMk/>
            <pc:sldMk cId="3338051212" sldId="299"/>
            <ac:spMk id="3" creationId="{00000000-0000-0000-0000-000000000000}"/>
          </ac:spMkLst>
        </pc:spChg>
        <pc:spChg chg="add del mod">
          <ac:chgData name="Luis Izaguirre Viera" userId="9b8c2638-c075-4c7e-b567-bdf45ad27743" providerId="ADAL" clId="{107F85BF-0D74-425F-B5EC-677722702384}" dt="2022-05-18T06:35:30.881" v="634" actId="478"/>
          <ac:spMkLst>
            <pc:docMk/>
            <pc:sldMk cId="3338051212" sldId="299"/>
            <ac:spMk id="5" creationId="{112BE166-3C1E-75AE-E633-E5EE468A502B}"/>
          </ac:spMkLst>
        </pc:spChg>
        <pc:spChg chg="add mod">
          <ac:chgData name="Luis Izaguirre Viera" userId="9b8c2638-c075-4c7e-b567-bdf45ad27743" providerId="ADAL" clId="{107F85BF-0D74-425F-B5EC-677722702384}" dt="2022-05-18T06:35:41.432" v="638" actId="20577"/>
          <ac:spMkLst>
            <pc:docMk/>
            <pc:sldMk cId="3338051212" sldId="299"/>
            <ac:spMk id="8" creationId="{6FDE57CD-8BBA-BF10-D460-F0C4B08DC6B0}"/>
          </ac:spMkLst>
        </pc:spChg>
        <pc:spChg chg="add mod">
          <ac:chgData name="Luis Izaguirre Viera" userId="9b8c2638-c075-4c7e-b567-bdf45ad27743" providerId="ADAL" clId="{107F85BF-0D74-425F-B5EC-677722702384}" dt="2022-05-18T06:35:34.228" v="636" actId="20577"/>
          <ac:spMkLst>
            <pc:docMk/>
            <pc:sldMk cId="3338051212" sldId="299"/>
            <ac:spMk id="9" creationId="{7B361193-223A-925B-F21F-3F74D9708284}"/>
          </ac:spMkLst>
        </pc:spChg>
      </pc:sldChg>
      <pc:sldChg chg="addSp delSp modSp mod modNotesTx">
        <pc:chgData name="Luis Izaguirre Viera" userId="9b8c2638-c075-4c7e-b567-bdf45ad27743" providerId="ADAL" clId="{107F85BF-0D74-425F-B5EC-677722702384}" dt="2022-05-18T20:32:31.339" v="1471"/>
        <pc:sldMkLst>
          <pc:docMk/>
          <pc:sldMk cId="2944624529" sldId="300"/>
        </pc:sldMkLst>
        <pc:spChg chg="add mod">
          <ac:chgData name="Luis Izaguirre Viera" userId="9b8c2638-c075-4c7e-b567-bdf45ad27743" providerId="ADAL" clId="{107F85BF-0D74-425F-B5EC-677722702384}" dt="2022-05-18T20:32:31.339" v="1471"/>
          <ac:spMkLst>
            <pc:docMk/>
            <pc:sldMk cId="2944624529" sldId="300"/>
            <ac:spMk id="6" creationId="{5152CF7C-F274-EB98-F62B-033A5D28F068}"/>
          </ac:spMkLst>
        </pc:spChg>
        <pc:spChg chg="del">
          <ac:chgData name="Luis Izaguirre Viera" userId="9b8c2638-c075-4c7e-b567-bdf45ad27743" providerId="ADAL" clId="{107F85BF-0D74-425F-B5EC-677722702384}" dt="2022-05-18T20:32:31.137" v="1470" actId="478"/>
          <ac:spMkLst>
            <pc:docMk/>
            <pc:sldMk cId="2944624529" sldId="300"/>
            <ac:spMk id="13" creationId="{E111E86A-C03D-DD06-B92B-E83C81220C11}"/>
          </ac:spMkLst>
        </pc:spChg>
      </pc:sldChg>
      <pc:sldChg chg="delSp modSp mod modNotesTx">
        <pc:chgData name="Luis Izaguirre Viera" userId="9b8c2638-c075-4c7e-b567-bdf45ad27743" providerId="ADAL" clId="{107F85BF-0D74-425F-B5EC-677722702384}" dt="2022-05-18T13:31:30.301" v="1314" actId="15"/>
        <pc:sldMkLst>
          <pc:docMk/>
          <pc:sldMk cId="588957529" sldId="301"/>
        </pc:sldMkLst>
        <pc:spChg chg="mod">
          <ac:chgData name="Luis Izaguirre Viera" userId="9b8c2638-c075-4c7e-b567-bdf45ad27743" providerId="ADAL" clId="{107F85BF-0D74-425F-B5EC-677722702384}" dt="2022-05-18T06:36:24.718" v="640" actId="1076"/>
          <ac:spMkLst>
            <pc:docMk/>
            <pc:sldMk cId="588957529" sldId="301"/>
            <ac:spMk id="8" creationId="{00000000-0000-0000-0000-000000000000}"/>
          </ac:spMkLst>
        </pc:spChg>
        <pc:spChg chg="mod">
          <ac:chgData name="Luis Izaguirre Viera" userId="9b8c2638-c075-4c7e-b567-bdf45ad27743" providerId="ADAL" clId="{107F85BF-0D74-425F-B5EC-677722702384}" dt="2022-05-18T06:36:24.718" v="640" actId="1076"/>
          <ac:spMkLst>
            <pc:docMk/>
            <pc:sldMk cId="588957529" sldId="301"/>
            <ac:spMk id="16" creationId="{2929AE3D-F8CA-C8B9-ACDC-F20917139A4A}"/>
          </ac:spMkLst>
        </pc:spChg>
        <pc:picChg chg="del">
          <ac:chgData name="Luis Izaguirre Viera" userId="9b8c2638-c075-4c7e-b567-bdf45ad27743" providerId="ADAL" clId="{107F85BF-0D74-425F-B5EC-677722702384}" dt="2022-05-18T05:54:35.982" v="480" actId="478"/>
          <ac:picMkLst>
            <pc:docMk/>
            <pc:sldMk cId="588957529" sldId="301"/>
            <ac:picMk id="23" creationId="{4FE77FA8-16CF-D2A1-7F5A-1C5AB23D6711}"/>
          </ac:picMkLst>
        </pc:picChg>
        <pc:picChg chg="del">
          <ac:chgData name="Luis Izaguirre Viera" userId="9b8c2638-c075-4c7e-b567-bdf45ad27743" providerId="ADAL" clId="{107F85BF-0D74-425F-B5EC-677722702384}" dt="2022-05-18T05:54:36.698" v="481" actId="478"/>
          <ac:picMkLst>
            <pc:docMk/>
            <pc:sldMk cId="588957529" sldId="301"/>
            <ac:picMk id="24" creationId="{A55122EF-F00E-6C2D-5495-A8B46303D782}"/>
          </ac:picMkLst>
        </pc:picChg>
        <pc:picChg chg="mod">
          <ac:chgData name="Luis Izaguirre Viera" userId="9b8c2638-c075-4c7e-b567-bdf45ad27743" providerId="ADAL" clId="{107F85BF-0D74-425F-B5EC-677722702384}" dt="2022-05-18T05:54:43.097" v="482" actId="1076"/>
          <ac:picMkLst>
            <pc:docMk/>
            <pc:sldMk cId="588957529" sldId="301"/>
            <ac:picMk id="25" creationId="{2BCB8492-A41F-E33E-05FD-2D7AE3F43C7E}"/>
          </ac:picMkLst>
        </pc:picChg>
      </pc:sldChg>
      <pc:sldChg chg="addSp delSp modSp del mod modShow">
        <pc:chgData name="Luis Izaguirre Viera" userId="9b8c2638-c075-4c7e-b567-bdf45ad27743" providerId="ADAL" clId="{107F85BF-0D74-425F-B5EC-677722702384}" dt="2022-05-18T21:13:04.253" v="2285" actId="47"/>
        <pc:sldMkLst>
          <pc:docMk/>
          <pc:sldMk cId="438759646" sldId="302"/>
        </pc:sldMkLst>
        <pc:spChg chg="add del mod">
          <ac:chgData name="Luis Izaguirre Viera" userId="9b8c2638-c075-4c7e-b567-bdf45ad27743" providerId="ADAL" clId="{107F85BF-0D74-425F-B5EC-677722702384}" dt="2022-05-18T05:44:47.513" v="478"/>
          <ac:spMkLst>
            <pc:docMk/>
            <pc:sldMk cId="438759646" sldId="302"/>
            <ac:spMk id="2" creationId="{1F5216E9-D8BC-E830-AE00-AE020A8DCF36}"/>
          </ac:spMkLst>
        </pc:spChg>
        <pc:spChg chg="mod">
          <ac:chgData name="Luis Izaguirre Viera" userId="9b8c2638-c075-4c7e-b567-bdf45ad27743" providerId="ADAL" clId="{107F85BF-0D74-425F-B5EC-677722702384}" dt="2022-05-18T05:44:47.513" v="478"/>
          <ac:spMkLst>
            <pc:docMk/>
            <pc:sldMk cId="438759646" sldId="302"/>
            <ac:spMk id="3" creationId="{00000000-0000-0000-0000-000000000000}"/>
          </ac:spMkLst>
        </pc:spChg>
        <pc:spChg chg="add del mod">
          <ac:chgData name="Luis Izaguirre Viera" userId="9b8c2638-c075-4c7e-b567-bdf45ad27743" providerId="ADAL" clId="{107F85BF-0D74-425F-B5EC-677722702384}" dt="2022-05-18T05:44:47.513" v="478"/>
          <ac:spMkLst>
            <pc:docMk/>
            <pc:sldMk cId="438759646" sldId="302"/>
            <ac:spMk id="4" creationId="{0230FA8C-BEA3-C8A1-0B1E-5454006A88CA}"/>
          </ac:spMkLst>
        </pc:spChg>
        <pc:spChg chg="mod">
          <ac:chgData name="Luis Izaguirre Viera" userId="9b8c2638-c075-4c7e-b567-bdf45ad27743" providerId="ADAL" clId="{107F85BF-0D74-425F-B5EC-677722702384}" dt="2022-05-18T05:44:47.513" v="478"/>
          <ac:spMkLst>
            <pc:docMk/>
            <pc:sldMk cId="438759646" sldId="302"/>
            <ac:spMk id="6" creationId="{00000000-0000-0000-0000-000000000000}"/>
          </ac:spMkLst>
        </pc:spChg>
        <pc:spChg chg="mod">
          <ac:chgData name="Luis Izaguirre Viera" userId="9b8c2638-c075-4c7e-b567-bdf45ad27743" providerId="ADAL" clId="{107F85BF-0D74-425F-B5EC-677722702384}" dt="2022-05-18T05:44:47.513" v="478"/>
          <ac:spMkLst>
            <pc:docMk/>
            <pc:sldMk cId="438759646" sldId="302"/>
            <ac:spMk id="7" creationId="{00000000-0000-0000-0000-000000000000}"/>
          </ac:spMkLst>
        </pc:spChg>
        <pc:spChg chg="mod">
          <ac:chgData name="Luis Izaguirre Viera" userId="9b8c2638-c075-4c7e-b567-bdf45ad27743" providerId="ADAL" clId="{107F85BF-0D74-425F-B5EC-677722702384}" dt="2022-05-18T05:44:47.513" v="478"/>
          <ac:spMkLst>
            <pc:docMk/>
            <pc:sldMk cId="438759646" sldId="302"/>
            <ac:spMk id="8" creationId="{00000000-0000-0000-0000-000000000000}"/>
          </ac:spMkLst>
        </pc:spChg>
        <pc:spChg chg="add del mod">
          <ac:chgData name="Luis Izaguirre Viera" userId="9b8c2638-c075-4c7e-b567-bdf45ad27743" providerId="ADAL" clId="{107F85BF-0D74-425F-B5EC-677722702384}" dt="2022-05-18T05:44:47.513" v="478"/>
          <ac:spMkLst>
            <pc:docMk/>
            <pc:sldMk cId="438759646" sldId="302"/>
            <ac:spMk id="9" creationId="{EE117921-4F09-A9D3-5A05-938369D01B08}"/>
          </ac:spMkLst>
        </pc:spChg>
        <pc:spChg chg="add del mod">
          <ac:chgData name="Luis Izaguirre Viera" userId="9b8c2638-c075-4c7e-b567-bdf45ad27743" providerId="ADAL" clId="{107F85BF-0D74-425F-B5EC-677722702384}" dt="2022-05-18T05:44:47.513" v="478"/>
          <ac:spMkLst>
            <pc:docMk/>
            <pc:sldMk cId="438759646" sldId="302"/>
            <ac:spMk id="10" creationId="{4D034304-C581-7E2D-0EA5-2C99D7A89217}"/>
          </ac:spMkLst>
        </pc:spChg>
        <pc:spChg chg="add del mod">
          <ac:chgData name="Luis Izaguirre Viera" userId="9b8c2638-c075-4c7e-b567-bdf45ad27743" providerId="ADAL" clId="{107F85BF-0D74-425F-B5EC-677722702384}" dt="2022-05-18T05:44:47.513" v="478"/>
          <ac:spMkLst>
            <pc:docMk/>
            <pc:sldMk cId="438759646" sldId="302"/>
            <ac:spMk id="11" creationId="{D8A553CF-A303-A748-E602-7A1CB64B05BF}"/>
          </ac:spMkLst>
        </pc:spChg>
        <pc:spChg chg="add del mod">
          <ac:chgData name="Luis Izaguirre Viera" userId="9b8c2638-c075-4c7e-b567-bdf45ad27743" providerId="ADAL" clId="{107F85BF-0D74-425F-B5EC-677722702384}" dt="2022-05-18T05:44:47.513" v="478"/>
          <ac:spMkLst>
            <pc:docMk/>
            <pc:sldMk cId="438759646" sldId="302"/>
            <ac:spMk id="12" creationId="{FB0B4271-F808-D83F-67B1-FF06EB113BB0}"/>
          </ac:spMkLst>
        </pc:spChg>
        <pc:spChg chg="add del mod">
          <ac:chgData name="Luis Izaguirre Viera" userId="9b8c2638-c075-4c7e-b567-bdf45ad27743" providerId="ADAL" clId="{107F85BF-0D74-425F-B5EC-677722702384}" dt="2022-05-18T05:44:47.513" v="478"/>
          <ac:spMkLst>
            <pc:docMk/>
            <pc:sldMk cId="438759646" sldId="302"/>
            <ac:spMk id="13" creationId="{E94A5F1E-E40D-54AF-0741-1754031CB0B0}"/>
          </ac:spMkLst>
        </pc:spChg>
        <pc:spChg chg="mod">
          <ac:chgData name="Luis Izaguirre Viera" userId="9b8c2638-c075-4c7e-b567-bdf45ad27743" providerId="ADAL" clId="{107F85BF-0D74-425F-B5EC-677722702384}" dt="2022-05-18T21:10:31.675" v="2258" actId="20577"/>
          <ac:spMkLst>
            <pc:docMk/>
            <pc:sldMk cId="438759646" sldId="302"/>
            <ac:spMk id="14" creationId="{F3EB2CC2-E59C-4E8F-B0F5-66E9CCB9CD83}"/>
          </ac:spMkLst>
        </pc:spChg>
        <pc:spChg chg="add del mod">
          <ac:chgData name="Luis Izaguirre Viera" userId="9b8c2638-c075-4c7e-b567-bdf45ad27743" providerId="ADAL" clId="{107F85BF-0D74-425F-B5EC-677722702384}" dt="2022-05-18T05:44:47.513" v="478"/>
          <ac:spMkLst>
            <pc:docMk/>
            <pc:sldMk cId="438759646" sldId="302"/>
            <ac:spMk id="16" creationId="{8DE8ED79-A0A3-D513-0D33-7A9B34148B76}"/>
          </ac:spMkLst>
        </pc:spChg>
        <pc:spChg chg="mod">
          <ac:chgData name="Luis Izaguirre Viera" userId="9b8c2638-c075-4c7e-b567-bdf45ad27743" providerId="ADAL" clId="{107F85BF-0D74-425F-B5EC-677722702384}" dt="2022-05-18T05:44:47.513" v="478"/>
          <ac:spMkLst>
            <pc:docMk/>
            <pc:sldMk cId="438759646" sldId="302"/>
            <ac:spMk id="17" creationId="{11B3B320-E29E-DC5C-5CE7-C89D31244565}"/>
          </ac:spMkLst>
        </pc:spChg>
        <pc:spChg chg="mod">
          <ac:chgData name="Luis Izaguirre Viera" userId="9b8c2638-c075-4c7e-b567-bdf45ad27743" providerId="ADAL" clId="{107F85BF-0D74-425F-B5EC-677722702384}" dt="2022-05-18T04:18:20.649" v="368" actId="1076"/>
          <ac:spMkLst>
            <pc:docMk/>
            <pc:sldMk cId="438759646" sldId="302"/>
            <ac:spMk id="18" creationId="{42B58FD8-EFA9-AEEE-5266-A129DF112911}"/>
          </ac:spMkLst>
        </pc:spChg>
        <pc:spChg chg="mod">
          <ac:chgData name="Luis Izaguirre Viera" userId="9b8c2638-c075-4c7e-b567-bdf45ad27743" providerId="ADAL" clId="{107F85BF-0D74-425F-B5EC-677722702384}" dt="2022-05-18T04:18:20.649" v="368" actId="1076"/>
          <ac:spMkLst>
            <pc:docMk/>
            <pc:sldMk cId="438759646" sldId="302"/>
            <ac:spMk id="20" creationId="{F6548AA4-5EDA-12D4-696A-EDAF871D412E}"/>
          </ac:spMkLst>
        </pc:spChg>
        <pc:picChg chg="mod">
          <ac:chgData name="Luis Izaguirre Viera" userId="9b8c2638-c075-4c7e-b567-bdf45ad27743" providerId="ADAL" clId="{107F85BF-0D74-425F-B5EC-677722702384}" dt="2022-05-18T04:18:20.649" v="368" actId="1076"/>
          <ac:picMkLst>
            <pc:docMk/>
            <pc:sldMk cId="438759646" sldId="302"/>
            <ac:picMk id="5" creationId="{FB02E41B-ED5F-82B1-BF7C-F9E9ED20922E}"/>
          </ac:picMkLst>
        </pc:picChg>
        <pc:picChg chg="mod">
          <ac:chgData name="Luis Izaguirre Viera" userId="9b8c2638-c075-4c7e-b567-bdf45ad27743" providerId="ADAL" clId="{107F85BF-0D74-425F-B5EC-677722702384}" dt="2022-05-18T04:18:20.649" v="368" actId="1076"/>
          <ac:picMkLst>
            <pc:docMk/>
            <pc:sldMk cId="438759646" sldId="302"/>
            <ac:picMk id="2052" creationId="{85C62F18-239F-943B-0400-09310BF95BDE}"/>
          </ac:picMkLst>
        </pc:picChg>
      </pc:sldChg>
      <pc:sldChg chg="addSp delSp modSp mod">
        <pc:chgData name="Luis Izaguirre Viera" userId="9b8c2638-c075-4c7e-b567-bdf45ad27743" providerId="ADAL" clId="{107F85BF-0D74-425F-B5EC-677722702384}" dt="2022-05-18T22:28:10.715" v="2367" actId="14861"/>
        <pc:sldMkLst>
          <pc:docMk/>
          <pc:sldMk cId="1483812082" sldId="303"/>
        </pc:sldMkLst>
        <pc:spChg chg="mod">
          <ac:chgData name="Luis Izaguirre Viera" userId="9b8c2638-c075-4c7e-b567-bdf45ad27743" providerId="ADAL" clId="{107F85BF-0D74-425F-B5EC-677722702384}" dt="2022-05-18T02:37:37.140" v="43" actId="1037"/>
          <ac:spMkLst>
            <pc:docMk/>
            <pc:sldMk cId="1483812082" sldId="303"/>
            <ac:spMk id="6" creationId="{B2C4CDE7-726F-F1C9-5311-F95FC2106A0D}"/>
          </ac:spMkLst>
        </pc:spChg>
        <pc:spChg chg="mod">
          <ac:chgData name="Luis Izaguirre Viera" userId="9b8c2638-c075-4c7e-b567-bdf45ad27743" providerId="ADAL" clId="{107F85BF-0D74-425F-B5EC-677722702384}" dt="2022-05-18T22:28:02.419" v="2366" actId="14861"/>
          <ac:spMkLst>
            <pc:docMk/>
            <pc:sldMk cId="1483812082" sldId="303"/>
            <ac:spMk id="7" creationId="{AC2AE7B7-D1AF-CF20-69F6-397B36CB3737}"/>
          </ac:spMkLst>
        </pc:spChg>
        <pc:spChg chg="mod">
          <ac:chgData name="Luis Izaguirre Viera" userId="9b8c2638-c075-4c7e-b567-bdf45ad27743" providerId="ADAL" clId="{107F85BF-0D74-425F-B5EC-677722702384}" dt="2022-05-18T22:28:10.715" v="2367" actId="14861"/>
          <ac:spMkLst>
            <pc:docMk/>
            <pc:sldMk cId="1483812082" sldId="303"/>
            <ac:spMk id="8" creationId="{C8DD3955-6B84-8E02-7834-CBDDC743327B}"/>
          </ac:spMkLst>
        </pc:spChg>
        <pc:spChg chg="mod">
          <ac:chgData name="Luis Izaguirre Viera" userId="9b8c2638-c075-4c7e-b567-bdf45ad27743" providerId="ADAL" clId="{107F85BF-0D74-425F-B5EC-677722702384}" dt="2022-05-18T22:28:10.715" v="2367" actId="14861"/>
          <ac:spMkLst>
            <pc:docMk/>
            <pc:sldMk cId="1483812082" sldId="303"/>
            <ac:spMk id="9" creationId="{CBF568E9-C2A9-8323-BEB1-26540A7DCC39}"/>
          </ac:spMkLst>
        </pc:spChg>
        <pc:spChg chg="mod">
          <ac:chgData name="Luis Izaguirre Viera" userId="9b8c2638-c075-4c7e-b567-bdf45ad27743" providerId="ADAL" clId="{107F85BF-0D74-425F-B5EC-677722702384}" dt="2022-05-18T22:28:10.715" v="2367" actId="14861"/>
          <ac:spMkLst>
            <pc:docMk/>
            <pc:sldMk cId="1483812082" sldId="303"/>
            <ac:spMk id="10" creationId="{52275A0E-FB27-CAB6-8419-1BBFF573AA18}"/>
          </ac:spMkLst>
        </pc:spChg>
        <pc:spChg chg="mod">
          <ac:chgData name="Luis Izaguirre Viera" userId="9b8c2638-c075-4c7e-b567-bdf45ad27743" providerId="ADAL" clId="{107F85BF-0D74-425F-B5EC-677722702384}" dt="2022-05-18T02:37:09.444" v="37" actId="1076"/>
          <ac:spMkLst>
            <pc:docMk/>
            <pc:sldMk cId="1483812082" sldId="303"/>
            <ac:spMk id="13" creationId="{171C5B43-6F20-AAE7-981B-E4F2A5C5235C}"/>
          </ac:spMkLst>
        </pc:spChg>
        <pc:spChg chg="mod">
          <ac:chgData name="Luis Izaguirre Viera" userId="9b8c2638-c075-4c7e-b567-bdf45ad27743" providerId="ADAL" clId="{107F85BF-0D74-425F-B5EC-677722702384}" dt="2022-05-18T06:33:43.949" v="613" actId="313"/>
          <ac:spMkLst>
            <pc:docMk/>
            <pc:sldMk cId="1483812082" sldId="303"/>
            <ac:spMk id="14" creationId="{F712F8D6-8294-505D-25ED-7DF5DBA9102D}"/>
          </ac:spMkLst>
        </pc:spChg>
        <pc:spChg chg="mod">
          <ac:chgData name="Luis Izaguirre Viera" userId="9b8c2638-c075-4c7e-b567-bdf45ad27743" providerId="ADAL" clId="{107F85BF-0D74-425F-B5EC-677722702384}" dt="2022-05-18T02:37:09.444" v="37" actId="1076"/>
          <ac:spMkLst>
            <pc:docMk/>
            <pc:sldMk cId="1483812082" sldId="303"/>
            <ac:spMk id="20" creationId="{3FCCD848-279A-B1D8-E656-F3580D8B3534}"/>
          </ac:spMkLst>
        </pc:spChg>
        <pc:spChg chg="mod">
          <ac:chgData name="Luis Izaguirre Viera" userId="9b8c2638-c075-4c7e-b567-bdf45ad27743" providerId="ADAL" clId="{107F85BF-0D74-425F-B5EC-677722702384}" dt="2022-05-18T02:37:09.444" v="37" actId="1076"/>
          <ac:spMkLst>
            <pc:docMk/>
            <pc:sldMk cId="1483812082" sldId="303"/>
            <ac:spMk id="21" creationId="{D235C9DD-1A2C-0DE1-CE59-13C3A9EF6A5B}"/>
          </ac:spMkLst>
        </pc:spChg>
        <pc:spChg chg="mod">
          <ac:chgData name="Luis Izaguirre Viera" userId="9b8c2638-c075-4c7e-b567-bdf45ad27743" providerId="ADAL" clId="{107F85BF-0D74-425F-B5EC-677722702384}" dt="2022-05-18T02:37:09.444" v="37" actId="1076"/>
          <ac:spMkLst>
            <pc:docMk/>
            <pc:sldMk cId="1483812082" sldId="303"/>
            <ac:spMk id="22" creationId="{9093DAF5-9F67-BD24-779E-FE28A7E590B4}"/>
          </ac:spMkLst>
        </pc:spChg>
        <pc:spChg chg="mod">
          <ac:chgData name="Luis Izaguirre Viera" userId="9b8c2638-c075-4c7e-b567-bdf45ad27743" providerId="ADAL" clId="{107F85BF-0D74-425F-B5EC-677722702384}" dt="2022-05-18T02:37:37.140" v="43" actId="1037"/>
          <ac:spMkLst>
            <pc:docMk/>
            <pc:sldMk cId="1483812082" sldId="303"/>
            <ac:spMk id="23" creationId="{B3E1E38D-20FC-F7CB-E472-FFB15C62892B}"/>
          </ac:spMkLst>
        </pc:spChg>
        <pc:spChg chg="mod">
          <ac:chgData name="Luis Izaguirre Viera" userId="9b8c2638-c075-4c7e-b567-bdf45ad27743" providerId="ADAL" clId="{107F85BF-0D74-425F-B5EC-677722702384}" dt="2022-05-18T02:37:37.140" v="43" actId="1037"/>
          <ac:spMkLst>
            <pc:docMk/>
            <pc:sldMk cId="1483812082" sldId="303"/>
            <ac:spMk id="24" creationId="{F193DBBB-85A1-60DE-65C5-2568C8023080}"/>
          </ac:spMkLst>
        </pc:spChg>
        <pc:spChg chg="mod">
          <ac:chgData name="Luis Izaguirre Viera" userId="9b8c2638-c075-4c7e-b567-bdf45ad27743" providerId="ADAL" clId="{107F85BF-0D74-425F-B5EC-677722702384}" dt="2022-05-18T02:37:37.140" v="43" actId="1037"/>
          <ac:spMkLst>
            <pc:docMk/>
            <pc:sldMk cId="1483812082" sldId="303"/>
            <ac:spMk id="25" creationId="{68E677FC-C17F-ACFB-A57A-8A54B533B04B}"/>
          </ac:spMkLst>
        </pc:spChg>
        <pc:spChg chg="mod">
          <ac:chgData name="Luis Izaguirre Viera" userId="9b8c2638-c075-4c7e-b567-bdf45ad27743" providerId="ADAL" clId="{107F85BF-0D74-425F-B5EC-677722702384}" dt="2022-05-18T02:37:09.444" v="37" actId="1076"/>
          <ac:spMkLst>
            <pc:docMk/>
            <pc:sldMk cId="1483812082" sldId="303"/>
            <ac:spMk id="27" creationId="{2B72B18F-1341-C905-1A31-7DAD54FF3D97}"/>
          </ac:spMkLst>
        </pc:spChg>
        <pc:spChg chg="mod">
          <ac:chgData name="Luis Izaguirre Viera" userId="9b8c2638-c075-4c7e-b567-bdf45ad27743" providerId="ADAL" clId="{107F85BF-0D74-425F-B5EC-677722702384}" dt="2022-05-18T02:37:09.444" v="37" actId="1076"/>
          <ac:spMkLst>
            <pc:docMk/>
            <pc:sldMk cId="1483812082" sldId="303"/>
            <ac:spMk id="28" creationId="{1BA51D52-9048-AC6B-94A8-6D2547AEC4AE}"/>
          </ac:spMkLst>
        </pc:spChg>
        <pc:spChg chg="mod">
          <ac:chgData name="Luis Izaguirre Viera" userId="9b8c2638-c075-4c7e-b567-bdf45ad27743" providerId="ADAL" clId="{107F85BF-0D74-425F-B5EC-677722702384}" dt="2022-05-18T05:55:30.266" v="526" actId="20577"/>
          <ac:spMkLst>
            <pc:docMk/>
            <pc:sldMk cId="1483812082" sldId="303"/>
            <ac:spMk id="29" creationId="{D0B60074-6C40-8B10-9AA2-C1FB0AC5FDDB}"/>
          </ac:spMkLst>
        </pc:spChg>
        <pc:spChg chg="mod">
          <ac:chgData name="Luis Izaguirre Viera" userId="9b8c2638-c075-4c7e-b567-bdf45ad27743" providerId="ADAL" clId="{107F85BF-0D74-425F-B5EC-677722702384}" dt="2022-05-18T05:55:31.639" v="527" actId="20577"/>
          <ac:spMkLst>
            <pc:docMk/>
            <pc:sldMk cId="1483812082" sldId="303"/>
            <ac:spMk id="30" creationId="{F676A2A1-5EB4-0DEA-8E29-00277D4CFA43}"/>
          </ac:spMkLst>
        </pc:spChg>
        <pc:spChg chg="mod">
          <ac:chgData name="Luis Izaguirre Viera" userId="9b8c2638-c075-4c7e-b567-bdf45ad27743" providerId="ADAL" clId="{107F85BF-0D74-425F-B5EC-677722702384}" dt="2022-05-18T02:37:09.444" v="37" actId="1076"/>
          <ac:spMkLst>
            <pc:docMk/>
            <pc:sldMk cId="1483812082" sldId="303"/>
            <ac:spMk id="31" creationId="{DE620CAB-DFE5-F1D3-7DDD-CD97ED8E2A86}"/>
          </ac:spMkLst>
        </pc:spChg>
        <pc:spChg chg="mod">
          <ac:chgData name="Luis Izaguirre Viera" userId="9b8c2638-c075-4c7e-b567-bdf45ad27743" providerId="ADAL" clId="{107F85BF-0D74-425F-B5EC-677722702384}" dt="2022-05-18T02:37:09.444" v="37" actId="1076"/>
          <ac:spMkLst>
            <pc:docMk/>
            <pc:sldMk cId="1483812082" sldId="303"/>
            <ac:spMk id="32" creationId="{E2DD752A-15FD-CBFF-BDA5-E78AE928CCCA}"/>
          </ac:spMkLst>
        </pc:spChg>
        <pc:spChg chg="mod">
          <ac:chgData name="Luis Izaguirre Viera" userId="9b8c2638-c075-4c7e-b567-bdf45ad27743" providerId="ADAL" clId="{107F85BF-0D74-425F-B5EC-677722702384}" dt="2022-05-18T02:37:09.444" v="37" actId="1076"/>
          <ac:spMkLst>
            <pc:docMk/>
            <pc:sldMk cId="1483812082" sldId="303"/>
            <ac:spMk id="34" creationId="{BEA418E5-4CBB-285A-C70F-DC22C3242288}"/>
          </ac:spMkLst>
        </pc:spChg>
        <pc:spChg chg="mod">
          <ac:chgData name="Luis Izaguirre Viera" userId="9b8c2638-c075-4c7e-b567-bdf45ad27743" providerId="ADAL" clId="{107F85BF-0D74-425F-B5EC-677722702384}" dt="2022-05-18T02:37:09.444" v="37" actId="1076"/>
          <ac:spMkLst>
            <pc:docMk/>
            <pc:sldMk cId="1483812082" sldId="303"/>
            <ac:spMk id="35" creationId="{A66C7B68-2469-6C09-ECB6-51A0742CE807}"/>
          </ac:spMkLst>
        </pc:spChg>
        <pc:spChg chg="mod">
          <ac:chgData name="Luis Izaguirre Viera" userId="9b8c2638-c075-4c7e-b567-bdf45ad27743" providerId="ADAL" clId="{107F85BF-0D74-425F-B5EC-677722702384}" dt="2022-05-18T02:37:09.444" v="37" actId="1076"/>
          <ac:spMkLst>
            <pc:docMk/>
            <pc:sldMk cId="1483812082" sldId="303"/>
            <ac:spMk id="37" creationId="{7C3EFE1B-B2E4-8787-88B4-25A28AC422F1}"/>
          </ac:spMkLst>
        </pc:spChg>
        <pc:spChg chg="mod">
          <ac:chgData name="Luis Izaguirre Viera" userId="9b8c2638-c075-4c7e-b567-bdf45ad27743" providerId="ADAL" clId="{107F85BF-0D74-425F-B5EC-677722702384}" dt="2022-05-18T02:37:09.444" v="37" actId="1076"/>
          <ac:spMkLst>
            <pc:docMk/>
            <pc:sldMk cId="1483812082" sldId="303"/>
            <ac:spMk id="38" creationId="{C972D065-27E6-990D-03D1-61C97F5A85CD}"/>
          </ac:spMkLst>
        </pc:spChg>
        <pc:grpChg chg="add mod">
          <ac:chgData name="Luis Izaguirre Viera" userId="9b8c2638-c075-4c7e-b567-bdf45ad27743" providerId="ADAL" clId="{107F85BF-0D74-425F-B5EC-677722702384}" dt="2022-05-18T02:37:09.444" v="37" actId="1076"/>
          <ac:grpSpMkLst>
            <pc:docMk/>
            <pc:sldMk cId="1483812082" sldId="303"/>
            <ac:grpSpMk id="26" creationId="{039298B7-0531-5977-7957-E08660BA932D}"/>
          </ac:grpSpMkLst>
        </pc:grpChg>
        <pc:grpChg chg="add mod">
          <ac:chgData name="Luis Izaguirre Viera" userId="9b8c2638-c075-4c7e-b567-bdf45ad27743" providerId="ADAL" clId="{107F85BF-0D74-425F-B5EC-677722702384}" dt="2022-05-18T02:37:09.444" v="37" actId="1076"/>
          <ac:grpSpMkLst>
            <pc:docMk/>
            <pc:sldMk cId="1483812082" sldId="303"/>
            <ac:grpSpMk id="33" creationId="{6B3A676C-A654-CB5B-2D46-B4D7A9DE32DB}"/>
          </ac:grpSpMkLst>
        </pc:grpChg>
        <pc:grpChg chg="add mod">
          <ac:chgData name="Luis Izaguirre Viera" userId="9b8c2638-c075-4c7e-b567-bdf45ad27743" providerId="ADAL" clId="{107F85BF-0D74-425F-B5EC-677722702384}" dt="2022-05-18T02:37:09.444" v="37" actId="1076"/>
          <ac:grpSpMkLst>
            <pc:docMk/>
            <pc:sldMk cId="1483812082" sldId="303"/>
            <ac:grpSpMk id="36" creationId="{F21FE924-AFF1-6051-35C4-8BDE7BADD02D}"/>
          </ac:grpSpMkLst>
        </pc:grpChg>
        <pc:picChg chg="add mod">
          <ac:chgData name="Luis Izaguirre Viera" userId="9b8c2638-c075-4c7e-b567-bdf45ad27743" providerId="ADAL" clId="{107F85BF-0D74-425F-B5EC-677722702384}" dt="2022-05-18T05:58:13.763" v="530" actId="1076"/>
          <ac:picMkLst>
            <pc:docMk/>
            <pc:sldMk cId="1483812082" sldId="303"/>
            <ac:picMk id="3" creationId="{4E47B740-62A5-04A2-9511-57D5BCEE110B}"/>
          </ac:picMkLst>
        </pc:picChg>
        <pc:picChg chg="mod">
          <ac:chgData name="Luis Izaguirre Viera" userId="9b8c2638-c075-4c7e-b567-bdf45ad27743" providerId="ADAL" clId="{107F85BF-0D74-425F-B5EC-677722702384}" dt="2022-05-18T02:37:09.444" v="37" actId="1076"/>
          <ac:picMkLst>
            <pc:docMk/>
            <pc:sldMk cId="1483812082" sldId="303"/>
            <ac:picMk id="1026" creationId="{8F3F8EFE-EDA1-EF34-334C-49344237295A}"/>
          </ac:picMkLst>
        </pc:picChg>
        <pc:picChg chg="mod">
          <ac:chgData name="Luis Izaguirre Viera" userId="9b8c2638-c075-4c7e-b567-bdf45ad27743" providerId="ADAL" clId="{107F85BF-0D74-425F-B5EC-677722702384}" dt="2022-05-18T02:37:09.444" v="37" actId="1076"/>
          <ac:picMkLst>
            <pc:docMk/>
            <pc:sldMk cId="1483812082" sldId="303"/>
            <ac:picMk id="1028" creationId="{3962C51A-B30D-A3A0-2114-53ECDD7E0F53}"/>
          </ac:picMkLst>
        </pc:picChg>
        <pc:picChg chg="del mod">
          <ac:chgData name="Luis Izaguirre Viera" userId="9b8c2638-c075-4c7e-b567-bdf45ad27743" providerId="ADAL" clId="{107F85BF-0D74-425F-B5EC-677722702384}" dt="2022-05-18T05:58:10.719" v="529" actId="478"/>
          <ac:picMkLst>
            <pc:docMk/>
            <pc:sldMk cId="1483812082" sldId="303"/>
            <ac:picMk id="1030" creationId="{10113F85-3171-4CA7-E0FA-9F24B1DB3AE3}"/>
          </ac:picMkLst>
        </pc:picChg>
        <pc:picChg chg="mod">
          <ac:chgData name="Luis Izaguirre Viera" userId="9b8c2638-c075-4c7e-b567-bdf45ad27743" providerId="ADAL" clId="{107F85BF-0D74-425F-B5EC-677722702384}" dt="2022-05-18T02:37:09.444" v="37" actId="1076"/>
          <ac:picMkLst>
            <pc:docMk/>
            <pc:sldMk cId="1483812082" sldId="303"/>
            <ac:picMk id="1032" creationId="{F741F190-B189-194D-5360-27DE4D25A1F8}"/>
          </ac:picMkLst>
        </pc:picChg>
      </pc:sldChg>
      <pc:sldChg chg="modSp mod modNotesTx">
        <pc:chgData name="Luis Izaguirre Viera" userId="9b8c2638-c075-4c7e-b567-bdf45ad27743" providerId="ADAL" clId="{107F85BF-0D74-425F-B5EC-677722702384}" dt="2022-05-18T21:57:16.311" v="2345" actId="14861"/>
        <pc:sldMkLst>
          <pc:docMk/>
          <pc:sldMk cId="512364080" sldId="305"/>
        </pc:sldMkLst>
        <pc:spChg chg="mod">
          <ac:chgData name="Luis Izaguirre Viera" userId="9b8c2638-c075-4c7e-b567-bdf45ad27743" providerId="ADAL" clId="{107F85BF-0D74-425F-B5EC-677722702384}" dt="2022-05-18T21:57:16.311" v="2345" actId="14861"/>
          <ac:spMkLst>
            <pc:docMk/>
            <pc:sldMk cId="512364080" sldId="305"/>
            <ac:spMk id="5" creationId="{1A4DD503-7927-CCE5-422F-D0CB5B8E2C5D}"/>
          </ac:spMkLst>
        </pc:spChg>
        <pc:spChg chg="mod">
          <ac:chgData name="Luis Izaguirre Viera" userId="9b8c2638-c075-4c7e-b567-bdf45ad27743" providerId="ADAL" clId="{107F85BF-0D74-425F-B5EC-677722702384}" dt="2022-05-18T20:32:21.502" v="1467" actId="1076"/>
          <ac:spMkLst>
            <pc:docMk/>
            <pc:sldMk cId="512364080" sldId="305"/>
            <ac:spMk id="13" creationId="{E111E86A-C03D-DD06-B92B-E83C81220C11}"/>
          </ac:spMkLst>
        </pc:spChg>
        <pc:spChg chg="mod">
          <ac:chgData name="Luis Izaguirre Viera" userId="9b8c2638-c075-4c7e-b567-bdf45ad27743" providerId="ADAL" clId="{107F85BF-0D74-425F-B5EC-677722702384}" dt="2022-05-18T21:57:16.311" v="2345" actId="14861"/>
          <ac:spMkLst>
            <pc:docMk/>
            <pc:sldMk cId="512364080" sldId="305"/>
            <ac:spMk id="33" creationId="{B25F8908-6584-5087-B539-9C90A1F4249C}"/>
          </ac:spMkLst>
        </pc:spChg>
        <pc:spChg chg="mod">
          <ac:chgData name="Luis Izaguirre Viera" userId="9b8c2638-c075-4c7e-b567-bdf45ad27743" providerId="ADAL" clId="{107F85BF-0D74-425F-B5EC-677722702384}" dt="2022-05-18T21:57:16.311" v="2345" actId="14861"/>
          <ac:spMkLst>
            <pc:docMk/>
            <pc:sldMk cId="512364080" sldId="305"/>
            <ac:spMk id="34" creationId="{26FA7FB1-7EB0-10E0-B84B-887E1F235462}"/>
          </ac:spMkLst>
        </pc:spChg>
        <pc:spChg chg="mod">
          <ac:chgData name="Luis Izaguirre Viera" userId="9b8c2638-c075-4c7e-b567-bdf45ad27743" providerId="ADAL" clId="{107F85BF-0D74-425F-B5EC-677722702384}" dt="2022-05-18T21:57:16.311" v="2345" actId="14861"/>
          <ac:spMkLst>
            <pc:docMk/>
            <pc:sldMk cId="512364080" sldId="305"/>
            <ac:spMk id="35" creationId="{07622BC7-03E1-7767-DCAA-B639FA37E551}"/>
          </ac:spMkLst>
        </pc:spChg>
        <pc:spChg chg="mod">
          <ac:chgData name="Luis Izaguirre Viera" userId="9b8c2638-c075-4c7e-b567-bdf45ad27743" providerId="ADAL" clId="{107F85BF-0D74-425F-B5EC-677722702384}" dt="2022-05-18T21:57:16.311" v="2345" actId="14861"/>
          <ac:spMkLst>
            <pc:docMk/>
            <pc:sldMk cId="512364080" sldId="305"/>
            <ac:spMk id="36" creationId="{B0B116C8-0187-89C4-C241-2E5D9EC58EB2}"/>
          </ac:spMkLst>
        </pc:spChg>
      </pc:sldChg>
      <pc:sldChg chg="del">
        <pc:chgData name="Luis Izaguirre Viera" userId="9b8c2638-c075-4c7e-b567-bdf45ad27743" providerId="ADAL" clId="{107F85BF-0D74-425F-B5EC-677722702384}" dt="2022-05-18T04:57:45.570" v="403" actId="47"/>
        <pc:sldMkLst>
          <pc:docMk/>
          <pc:sldMk cId="1005169241" sldId="306"/>
        </pc:sldMkLst>
      </pc:sldChg>
      <pc:sldChg chg="del">
        <pc:chgData name="Luis Izaguirre Viera" userId="9b8c2638-c075-4c7e-b567-bdf45ad27743" providerId="ADAL" clId="{107F85BF-0D74-425F-B5EC-677722702384}" dt="2022-05-18T04:57:50.757" v="404" actId="47"/>
        <pc:sldMkLst>
          <pc:docMk/>
          <pc:sldMk cId="1885386970" sldId="307"/>
        </pc:sldMkLst>
      </pc:sldChg>
      <pc:sldChg chg="addSp delSp modSp mod modNotesTx">
        <pc:chgData name="Luis Izaguirre Viera" userId="9b8c2638-c075-4c7e-b567-bdf45ad27743" providerId="ADAL" clId="{107F85BF-0D74-425F-B5EC-677722702384}" dt="2022-05-18T21:57:48.348" v="2348" actId="1076"/>
        <pc:sldMkLst>
          <pc:docMk/>
          <pc:sldMk cId="2124206230" sldId="308"/>
        </pc:sldMkLst>
        <pc:spChg chg="mod">
          <ac:chgData name="Luis Izaguirre Viera" userId="9b8c2638-c075-4c7e-b567-bdf45ad27743" providerId="ADAL" clId="{107F85BF-0D74-425F-B5EC-677722702384}" dt="2022-05-18T21:57:32.335" v="2346" actId="14861"/>
          <ac:spMkLst>
            <pc:docMk/>
            <pc:sldMk cId="2124206230" sldId="308"/>
            <ac:spMk id="5" creationId="{1A4DD503-7927-CCE5-422F-D0CB5B8E2C5D}"/>
          </ac:spMkLst>
        </pc:spChg>
        <pc:spChg chg="del">
          <ac:chgData name="Luis Izaguirre Viera" userId="9b8c2638-c075-4c7e-b567-bdf45ad27743" providerId="ADAL" clId="{107F85BF-0D74-425F-B5EC-677722702384}" dt="2022-05-18T20:32:26.304" v="1468" actId="478"/>
          <ac:spMkLst>
            <pc:docMk/>
            <pc:sldMk cId="2124206230" sldId="308"/>
            <ac:spMk id="13" creationId="{E111E86A-C03D-DD06-B92B-E83C81220C11}"/>
          </ac:spMkLst>
        </pc:spChg>
        <pc:spChg chg="add mod">
          <ac:chgData name="Luis Izaguirre Viera" userId="9b8c2638-c075-4c7e-b567-bdf45ad27743" providerId="ADAL" clId="{107F85BF-0D74-425F-B5EC-677722702384}" dt="2022-05-18T20:32:26.629" v="1469"/>
          <ac:spMkLst>
            <pc:docMk/>
            <pc:sldMk cId="2124206230" sldId="308"/>
            <ac:spMk id="27" creationId="{3DB495B5-C670-048A-9E67-A7028DB64CB0}"/>
          </ac:spMkLst>
        </pc:spChg>
        <pc:spChg chg="mod">
          <ac:chgData name="Luis Izaguirre Viera" userId="9b8c2638-c075-4c7e-b567-bdf45ad27743" providerId="ADAL" clId="{107F85BF-0D74-425F-B5EC-677722702384}" dt="2022-05-18T21:57:32.335" v="2346" actId="14861"/>
          <ac:spMkLst>
            <pc:docMk/>
            <pc:sldMk cId="2124206230" sldId="308"/>
            <ac:spMk id="33" creationId="{B25F8908-6584-5087-B539-9C90A1F4249C}"/>
          </ac:spMkLst>
        </pc:spChg>
        <pc:spChg chg="mod">
          <ac:chgData name="Luis Izaguirre Viera" userId="9b8c2638-c075-4c7e-b567-bdf45ad27743" providerId="ADAL" clId="{107F85BF-0D74-425F-B5EC-677722702384}" dt="2022-05-18T21:57:32.335" v="2346" actId="14861"/>
          <ac:spMkLst>
            <pc:docMk/>
            <pc:sldMk cId="2124206230" sldId="308"/>
            <ac:spMk id="34" creationId="{26FA7FB1-7EB0-10E0-B84B-887E1F235462}"/>
          </ac:spMkLst>
        </pc:spChg>
        <pc:spChg chg="mod">
          <ac:chgData name="Luis Izaguirre Viera" userId="9b8c2638-c075-4c7e-b567-bdf45ad27743" providerId="ADAL" clId="{107F85BF-0D74-425F-B5EC-677722702384}" dt="2022-05-18T21:57:32.335" v="2346" actId="14861"/>
          <ac:spMkLst>
            <pc:docMk/>
            <pc:sldMk cId="2124206230" sldId="308"/>
            <ac:spMk id="35" creationId="{07622BC7-03E1-7767-DCAA-B639FA37E551}"/>
          </ac:spMkLst>
        </pc:spChg>
        <pc:spChg chg="mod">
          <ac:chgData name="Luis Izaguirre Viera" userId="9b8c2638-c075-4c7e-b567-bdf45ad27743" providerId="ADAL" clId="{107F85BF-0D74-425F-B5EC-677722702384}" dt="2022-05-18T21:57:32.335" v="2346" actId="14861"/>
          <ac:spMkLst>
            <pc:docMk/>
            <pc:sldMk cId="2124206230" sldId="308"/>
            <ac:spMk id="36" creationId="{B0B116C8-0187-89C4-C241-2E5D9EC58EB2}"/>
          </ac:spMkLst>
        </pc:spChg>
        <pc:picChg chg="mod">
          <ac:chgData name="Luis Izaguirre Viera" userId="9b8c2638-c075-4c7e-b567-bdf45ad27743" providerId="ADAL" clId="{107F85BF-0D74-425F-B5EC-677722702384}" dt="2022-05-18T21:57:48.348" v="2348" actId="1076"/>
          <ac:picMkLst>
            <pc:docMk/>
            <pc:sldMk cId="2124206230" sldId="308"/>
            <ac:picMk id="52" creationId="{521A35FA-9647-98A5-8C85-F90CB10A6349}"/>
          </ac:picMkLst>
        </pc:picChg>
      </pc:sldChg>
      <pc:sldChg chg="addSp modSp del mod">
        <pc:chgData name="Luis Izaguirre Viera" userId="9b8c2638-c075-4c7e-b567-bdf45ad27743" providerId="ADAL" clId="{107F85BF-0D74-425F-B5EC-677722702384}" dt="2022-05-18T05:19:12.127" v="408" actId="47"/>
        <pc:sldMkLst>
          <pc:docMk/>
          <pc:sldMk cId="636149679" sldId="309"/>
        </pc:sldMkLst>
        <pc:spChg chg="add mod">
          <ac:chgData name="Luis Izaguirre Viera" userId="9b8c2638-c075-4c7e-b567-bdf45ad27743" providerId="ADAL" clId="{107F85BF-0D74-425F-B5EC-677722702384}" dt="2022-05-18T02:56:26.938" v="55" actId="14100"/>
          <ac:spMkLst>
            <pc:docMk/>
            <pc:sldMk cId="636149679" sldId="309"/>
            <ac:spMk id="9" creationId="{59BFCDB3-9721-663F-4CF6-44123AF428F4}"/>
          </ac:spMkLst>
        </pc:spChg>
        <pc:spChg chg="add mod">
          <ac:chgData name="Luis Izaguirre Viera" userId="9b8c2638-c075-4c7e-b567-bdf45ad27743" providerId="ADAL" clId="{107F85BF-0D74-425F-B5EC-677722702384}" dt="2022-05-18T02:58:33.693" v="61" actId="20577"/>
          <ac:spMkLst>
            <pc:docMk/>
            <pc:sldMk cId="636149679" sldId="309"/>
            <ac:spMk id="11" creationId="{33B5942D-E298-27D4-A092-2C9029FCF806}"/>
          </ac:spMkLst>
        </pc:spChg>
      </pc:sldChg>
      <pc:sldChg chg="modSp mod">
        <pc:chgData name="Luis Izaguirre Viera" userId="9b8c2638-c075-4c7e-b567-bdf45ad27743" providerId="ADAL" clId="{107F85BF-0D74-425F-B5EC-677722702384}" dt="2022-05-18T06:34:01.587" v="616" actId="20577"/>
        <pc:sldMkLst>
          <pc:docMk/>
          <pc:sldMk cId="1107374200" sldId="310"/>
        </pc:sldMkLst>
        <pc:spChg chg="mod">
          <ac:chgData name="Luis Izaguirre Viera" userId="9b8c2638-c075-4c7e-b567-bdf45ad27743" providerId="ADAL" clId="{107F85BF-0D74-425F-B5EC-677722702384}" dt="2022-05-18T06:34:01.587" v="616" actId="20577"/>
          <ac:spMkLst>
            <pc:docMk/>
            <pc:sldMk cId="1107374200" sldId="310"/>
            <ac:spMk id="7" creationId="{85D90261-AF7D-4510-014F-F4473EF3F749}"/>
          </ac:spMkLst>
        </pc:spChg>
      </pc:sldChg>
      <pc:sldChg chg="modSp mod">
        <pc:chgData name="Luis Izaguirre Viera" userId="9b8c2638-c075-4c7e-b567-bdf45ad27743" providerId="ADAL" clId="{107F85BF-0D74-425F-B5EC-677722702384}" dt="2022-05-18T06:34:06.693" v="617" actId="20577"/>
        <pc:sldMkLst>
          <pc:docMk/>
          <pc:sldMk cId="1668801191" sldId="311"/>
        </pc:sldMkLst>
        <pc:spChg chg="mod">
          <ac:chgData name="Luis Izaguirre Viera" userId="9b8c2638-c075-4c7e-b567-bdf45ad27743" providerId="ADAL" clId="{107F85BF-0D74-425F-B5EC-677722702384}" dt="2022-05-18T06:34:06.693" v="617" actId="20577"/>
          <ac:spMkLst>
            <pc:docMk/>
            <pc:sldMk cId="1668801191" sldId="311"/>
            <ac:spMk id="7" creationId="{85D90261-AF7D-4510-014F-F4473EF3F749}"/>
          </ac:spMkLst>
        </pc:spChg>
      </pc:sldChg>
      <pc:sldChg chg="addSp delSp modSp mod">
        <pc:chgData name="Luis Izaguirre Viera" userId="9b8c2638-c075-4c7e-b567-bdf45ad27743" providerId="ADAL" clId="{107F85BF-0D74-425F-B5EC-677722702384}" dt="2022-05-19T02:01:34.822" v="2693" actId="1036"/>
        <pc:sldMkLst>
          <pc:docMk/>
          <pc:sldMk cId="178945004" sldId="312"/>
        </pc:sldMkLst>
        <pc:spChg chg="add mod">
          <ac:chgData name="Luis Izaguirre Viera" userId="9b8c2638-c075-4c7e-b567-bdf45ad27743" providerId="ADAL" clId="{107F85BF-0D74-425F-B5EC-677722702384}" dt="2022-05-19T02:00:35.151" v="2692" actId="1035"/>
          <ac:spMkLst>
            <pc:docMk/>
            <pc:sldMk cId="178945004" sldId="312"/>
            <ac:spMk id="2" creationId="{22AA4B43-037D-5EB5-FA89-B4B1ECA1D39E}"/>
          </ac:spMkLst>
        </pc:spChg>
        <pc:spChg chg="del">
          <ac:chgData name="Luis Izaguirre Viera" userId="9b8c2638-c075-4c7e-b567-bdf45ad27743" providerId="ADAL" clId="{107F85BF-0D74-425F-B5EC-677722702384}" dt="2022-05-19T01:57:31.598" v="2668" actId="478"/>
          <ac:spMkLst>
            <pc:docMk/>
            <pc:sldMk cId="178945004" sldId="312"/>
            <ac:spMk id="3" creationId="{413BDA2C-45A5-615E-F756-3BF48887CD86}"/>
          </ac:spMkLst>
        </pc:spChg>
        <pc:spChg chg="mod">
          <ac:chgData name="Luis Izaguirre Viera" userId="9b8c2638-c075-4c7e-b567-bdf45ad27743" providerId="ADAL" clId="{107F85BF-0D74-425F-B5EC-677722702384}" dt="2022-05-18T06:34:10.162" v="618" actId="20577"/>
          <ac:spMkLst>
            <pc:docMk/>
            <pc:sldMk cId="178945004" sldId="312"/>
            <ac:spMk id="9" creationId="{05445503-B3F3-5378-DAB3-EF512FCEB1A0}"/>
          </ac:spMkLst>
        </pc:spChg>
        <pc:spChg chg="mod">
          <ac:chgData name="Luis Izaguirre Viera" userId="9b8c2638-c075-4c7e-b567-bdf45ad27743" providerId="ADAL" clId="{107F85BF-0D74-425F-B5EC-677722702384}" dt="2022-05-18T06:30:46.701" v="577" actId="1076"/>
          <ac:spMkLst>
            <pc:docMk/>
            <pc:sldMk cId="178945004" sldId="312"/>
            <ac:spMk id="10" creationId="{FABAE950-DE2B-499F-F1B6-3819B0434DA2}"/>
          </ac:spMkLst>
        </pc:spChg>
        <pc:spChg chg="del">
          <ac:chgData name="Luis Izaguirre Viera" userId="9b8c2638-c075-4c7e-b567-bdf45ad27743" providerId="ADAL" clId="{107F85BF-0D74-425F-B5EC-677722702384}" dt="2022-05-18T06:30:56.234" v="578" actId="21"/>
          <ac:spMkLst>
            <pc:docMk/>
            <pc:sldMk cId="178945004" sldId="312"/>
            <ac:spMk id="11" creationId="{C8400DE0-C3BB-7B1C-0305-157944089BD7}"/>
          </ac:spMkLst>
        </pc:spChg>
        <pc:spChg chg="del mod">
          <ac:chgData name="Luis Izaguirre Viera" userId="9b8c2638-c075-4c7e-b567-bdf45ad27743" providerId="ADAL" clId="{107F85BF-0D74-425F-B5EC-677722702384}" dt="2022-05-18T06:30:56.234" v="578" actId="21"/>
          <ac:spMkLst>
            <pc:docMk/>
            <pc:sldMk cId="178945004" sldId="312"/>
            <ac:spMk id="12" creationId="{F86AFF64-147B-05C2-96EE-ED423BDEC913}"/>
          </ac:spMkLst>
        </pc:spChg>
        <pc:spChg chg="add mod">
          <ac:chgData name="Luis Izaguirre Viera" userId="9b8c2638-c075-4c7e-b567-bdf45ad27743" providerId="ADAL" clId="{107F85BF-0D74-425F-B5EC-677722702384}" dt="2022-05-19T01:57:47.672" v="2672" actId="14100"/>
          <ac:spMkLst>
            <pc:docMk/>
            <pc:sldMk cId="178945004" sldId="312"/>
            <ac:spMk id="13" creationId="{EF4ABF20-5227-D9F1-D525-079F775F06EF}"/>
          </ac:spMkLst>
        </pc:spChg>
        <pc:spChg chg="add mod">
          <ac:chgData name="Luis Izaguirre Viera" userId="9b8c2638-c075-4c7e-b567-bdf45ad27743" providerId="ADAL" clId="{107F85BF-0D74-425F-B5EC-677722702384}" dt="2022-05-19T02:00:32.249" v="2691" actId="1036"/>
          <ac:spMkLst>
            <pc:docMk/>
            <pc:sldMk cId="178945004" sldId="312"/>
            <ac:spMk id="14" creationId="{3378E633-9C5F-CE01-4BF7-0FC1B4331DA0}"/>
          </ac:spMkLst>
        </pc:spChg>
        <pc:picChg chg="mod">
          <ac:chgData name="Luis Izaguirre Viera" userId="9b8c2638-c075-4c7e-b567-bdf45ad27743" providerId="ADAL" clId="{107F85BF-0D74-425F-B5EC-677722702384}" dt="2022-05-19T02:01:34.822" v="2693" actId="1036"/>
          <ac:picMkLst>
            <pc:docMk/>
            <pc:sldMk cId="178945004" sldId="312"/>
            <ac:picMk id="4" creationId="{E8D54682-6BF8-01A1-5079-943E9B0C7C78}"/>
          </ac:picMkLst>
        </pc:picChg>
      </pc:sldChg>
      <pc:sldChg chg="addSp delSp modSp mod">
        <pc:chgData name="Luis Izaguirre Viera" userId="9b8c2638-c075-4c7e-b567-bdf45ad27743" providerId="ADAL" clId="{107F85BF-0D74-425F-B5EC-677722702384}" dt="2022-05-18T21:21:59.015" v="2294" actId="1076"/>
        <pc:sldMkLst>
          <pc:docMk/>
          <pc:sldMk cId="1313609096" sldId="313"/>
        </pc:sldMkLst>
        <pc:spChg chg="del mod">
          <ac:chgData name="Luis Izaguirre Viera" userId="9b8c2638-c075-4c7e-b567-bdf45ad27743" providerId="ADAL" clId="{107F85BF-0D74-425F-B5EC-677722702384}" dt="2022-05-18T21:21:32.858" v="2286" actId="478"/>
          <ac:spMkLst>
            <pc:docMk/>
            <pc:sldMk cId="1313609096" sldId="313"/>
            <ac:spMk id="3" creationId="{00000000-0000-0000-0000-000000000000}"/>
          </ac:spMkLst>
        </pc:spChg>
        <pc:spChg chg="add del mod">
          <ac:chgData name="Luis Izaguirre Viera" userId="9b8c2638-c075-4c7e-b567-bdf45ad27743" providerId="ADAL" clId="{107F85BF-0D74-425F-B5EC-677722702384}" dt="2022-05-18T21:21:35.722" v="2287" actId="478"/>
          <ac:spMkLst>
            <pc:docMk/>
            <pc:sldMk cId="1313609096" sldId="313"/>
            <ac:spMk id="4" creationId="{16AA6624-ABB1-9B2F-232D-C94FF51F05B7}"/>
          </ac:spMkLst>
        </pc:spChg>
        <pc:spChg chg="mod">
          <ac:chgData name="Luis Izaguirre Viera" userId="9b8c2638-c075-4c7e-b567-bdf45ad27743" providerId="ADAL" clId="{107F85BF-0D74-425F-B5EC-677722702384}" dt="2022-05-18T19:49:35.604" v="1453" actId="20577"/>
          <ac:spMkLst>
            <pc:docMk/>
            <pc:sldMk cId="1313609096" sldId="313"/>
            <ac:spMk id="7" creationId="{00000000-0000-0000-0000-000000000000}"/>
          </ac:spMkLst>
        </pc:spChg>
        <pc:spChg chg="add del mod">
          <ac:chgData name="Luis Izaguirre Viera" userId="9b8c2638-c075-4c7e-b567-bdf45ad27743" providerId="ADAL" clId="{107F85BF-0D74-425F-B5EC-677722702384}" dt="2022-05-18T21:21:38.278" v="2288" actId="478"/>
          <ac:spMkLst>
            <pc:docMk/>
            <pc:sldMk cId="1313609096" sldId="313"/>
            <ac:spMk id="8" creationId="{6E8405A8-3A35-45BC-2A69-1461613ED558}"/>
          </ac:spMkLst>
        </pc:spChg>
        <pc:spChg chg="del mod">
          <ac:chgData name="Luis Izaguirre Viera" userId="9b8c2638-c075-4c7e-b567-bdf45ad27743" providerId="ADAL" clId="{107F85BF-0D74-425F-B5EC-677722702384}" dt="2022-05-18T21:21:32.858" v="2286" actId="478"/>
          <ac:spMkLst>
            <pc:docMk/>
            <pc:sldMk cId="1313609096" sldId="313"/>
            <ac:spMk id="17" creationId="{11B3B320-E29E-DC5C-5CE7-C89D31244565}"/>
          </ac:spMkLst>
        </pc:spChg>
        <pc:spChg chg="mod">
          <ac:chgData name="Luis Izaguirre Viera" userId="9b8c2638-c075-4c7e-b567-bdf45ad27743" providerId="ADAL" clId="{107F85BF-0D74-425F-B5EC-677722702384}" dt="2022-05-18T06:33:57.749" v="615" actId="20577"/>
          <ac:spMkLst>
            <pc:docMk/>
            <pc:sldMk cId="1313609096" sldId="313"/>
            <ac:spMk id="26" creationId="{35B2A8AC-D971-285A-1902-55F16C0B97B9}"/>
          </ac:spMkLst>
        </pc:spChg>
        <pc:picChg chg="add mod">
          <ac:chgData name="Luis Izaguirre Viera" userId="9b8c2638-c075-4c7e-b567-bdf45ad27743" providerId="ADAL" clId="{107F85BF-0D74-425F-B5EC-677722702384}" dt="2022-05-18T21:21:59.015" v="2294" actId="1076"/>
          <ac:picMkLst>
            <pc:docMk/>
            <pc:sldMk cId="1313609096" sldId="313"/>
            <ac:picMk id="10" creationId="{2F470C73-9C25-6C22-9D6A-291B3F6B0398}"/>
          </ac:picMkLst>
        </pc:picChg>
      </pc:sldChg>
      <pc:sldChg chg="addSp delSp modSp mod">
        <pc:chgData name="Luis Izaguirre Viera" userId="9b8c2638-c075-4c7e-b567-bdf45ad27743" providerId="ADAL" clId="{107F85BF-0D74-425F-B5EC-677722702384}" dt="2022-05-18T21:27:26.629" v="2331" actId="1076"/>
        <pc:sldMkLst>
          <pc:docMk/>
          <pc:sldMk cId="3586724685" sldId="314"/>
        </pc:sldMkLst>
        <pc:spChg chg="del mod">
          <ac:chgData name="Luis Izaguirre Viera" userId="9b8c2638-c075-4c7e-b567-bdf45ad27743" providerId="ADAL" clId="{107F85BF-0D74-425F-B5EC-677722702384}" dt="2022-05-18T21:22:15.975" v="2295" actId="478"/>
          <ac:spMkLst>
            <pc:docMk/>
            <pc:sldMk cId="3586724685" sldId="314"/>
            <ac:spMk id="3" creationId="{00000000-0000-0000-0000-000000000000}"/>
          </ac:spMkLst>
        </pc:spChg>
        <pc:spChg chg="add del mod">
          <ac:chgData name="Luis Izaguirre Viera" userId="9b8c2638-c075-4c7e-b567-bdf45ad27743" providerId="ADAL" clId="{107F85BF-0D74-425F-B5EC-677722702384}" dt="2022-05-18T21:22:18.639" v="2296" actId="478"/>
          <ac:spMkLst>
            <pc:docMk/>
            <pc:sldMk cId="3586724685" sldId="314"/>
            <ac:spMk id="4" creationId="{B73B6B0C-5290-76D5-4795-1E62AC961B05}"/>
          </ac:spMkLst>
        </pc:spChg>
        <pc:spChg chg="mod">
          <ac:chgData name="Luis Izaguirre Viera" userId="9b8c2638-c075-4c7e-b567-bdf45ad27743" providerId="ADAL" clId="{107F85BF-0D74-425F-B5EC-677722702384}" dt="2022-05-18T06:01:11.282" v="560" actId="20577"/>
          <ac:spMkLst>
            <pc:docMk/>
            <pc:sldMk cId="3586724685" sldId="314"/>
            <ac:spMk id="7" creationId="{00000000-0000-0000-0000-000000000000}"/>
          </ac:spMkLst>
        </pc:spChg>
        <pc:spChg chg="add del mod">
          <ac:chgData name="Luis Izaguirre Viera" userId="9b8c2638-c075-4c7e-b567-bdf45ad27743" providerId="ADAL" clId="{107F85BF-0D74-425F-B5EC-677722702384}" dt="2022-05-18T21:22:20.527" v="2297" actId="478"/>
          <ac:spMkLst>
            <pc:docMk/>
            <pc:sldMk cId="3586724685" sldId="314"/>
            <ac:spMk id="8" creationId="{ADC684F8-8EE4-1FBF-DFF9-0A68CF1BE016}"/>
          </ac:spMkLst>
        </pc:spChg>
        <pc:spChg chg="mod">
          <ac:chgData name="Luis Izaguirre Viera" userId="9b8c2638-c075-4c7e-b567-bdf45ad27743" providerId="ADAL" clId="{107F85BF-0D74-425F-B5EC-677722702384}" dt="2022-05-18T06:34:18.626" v="620" actId="20577"/>
          <ac:spMkLst>
            <pc:docMk/>
            <pc:sldMk cId="3586724685" sldId="314"/>
            <ac:spMk id="12" creationId="{DFF9DFD4-9374-59F9-FDAE-D5BD097CF3B4}"/>
          </ac:spMkLst>
        </pc:spChg>
        <pc:spChg chg="del mod">
          <ac:chgData name="Luis Izaguirre Viera" userId="9b8c2638-c075-4c7e-b567-bdf45ad27743" providerId="ADAL" clId="{107F85BF-0D74-425F-B5EC-677722702384}" dt="2022-05-18T21:22:15.975" v="2295" actId="478"/>
          <ac:spMkLst>
            <pc:docMk/>
            <pc:sldMk cId="3586724685" sldId="314"/>
            <ac:spMk id="17" creationId="{11B3B320-E29E-DC5C-5CE7-C89D31244565}"/>
          </ac:spMkLst>
        </pc:spChg>
        <pc:graphicFrameChg chg="del">
          <ac:chgData name="Luis Izaguirre Viera" userId="9b8c2638-c075-4c7e-b567-bdf45ad27743" providerId="ADAL" clId="{107F85BF-0D74-425F-B5EC-677722702384}" dt="2022-05-18T21:22:15.975" v="2295" actId="478"/>
          <ac:graphicFrameMkLst>
            <pc:docMk/>
            <pc:sldMk cId="3586724685" sldId="314"/>
            <ac:graphicFrameMk id="19" creationId="{5D66CF54-9014-730C-970C-C753AFAC0EEF}"/>
          </ac:graphicFrameMkLst>
        </pc:graphicFrameChg>
        <pc:picChg chg="add del mod">
          <ac:chgData name="Luis Izaguirre Viera" userId="9b8c2638-c075-4c7e-b567-bdf45ad27743" providerId="ADAL" clId="{107F85BF-0D74-425F-B5EC-677722702384}" dt="2022-05-18T21:25:03.218" v="2305" actId="22"/>
          <ac:picMkLst>
            <pc:docMk/>
            <pc:sldMk cId="3586724685" sldId="314"/>
            <ac:picMk id="14" creationId="{7E2F50F7-58B6-9BB8-FA7D-F73E4A4B8A7D}"/>
          </ac:picMkLst>
        </pc:picChg>
        <pc:picChg chg="add mod modCrop">
          <ac:chgData name="Luis Izaguirre Viera" userId="9b8c2638-c075-4c7e-b567-bdf45ad27743" providerId="ADAL" clId="{107F85BF-0D74-425F-B5EC-677722702384}" dt="2022-05-18T21:27:24.555" v="2330" actId="1076"/>
          <ac:picMkLst>
            <pc:docMk/>
            <pc:sldMk cId="3586724685" sldId="314"/>
            <ac:picMk id="16" creationId="{25E8BDA5-A286-B6A8-9D0F-083BB7980F2F}"/>
          </ac:picMkLst>
        </pc:picChg>
        <pc:picChg chg="add mod modCrop">
          <ac:chgData name="Luis Izaguirre Viera" userId="9b8c2638-c075-4c7e-b567-bdf45ad27743" providerId="ADAL" clId="{107F85BF-0D74-425F-B5EC-677722702384}" dt="2022-05-18T21:27:26.629" v="2331" actId="1076"/>
          <ac:picMkLst>
            <pc:docMk/>
            <pc:sldMk cId="3586724685" sldId="314"/>
            <ac:picMk id="20" creationId="{85C5ED52-3929-90F8-28E7-87181BF5BC8B}"/>
          </ac:picMkLst>
        </pc:picChg>
      </pc:sldChg>
      <pc:sldChg chg="modSp mod">
        <pc:chgData name="Luis Izaguirre Viera" userId="9b8c2638-c075-4c7e-b567-bdf45ad27743" providerId="ADAL" clId="{107F85BF-0D74-425F-B5EC-677722702384}" dt="2022-05-18T06:34:26.278" v="622" actId="20577"/>
        <pc:sldMkLst>
          <pc:docMk/>
          <pc:sldMk cId="3266977934" sldId="315"/>
        </pc:sldMkLst>
        <pc:spChg chg="mod">
          <ac:chgData name="Luis Izaguirre Viera" userId="9b8c2638-c075-4c7e-b567-bdf45ad27743" providerId="ADAL" clId="{107F85BF-0D74-425F-B5EC-677722702384}" dt="2022-05-18T06:34:26.278" v="622" actId="20577"/>
          <ac:spMkLst>
            <pc:docMk/>
            <pc:sldMk cId="3266977934" sldId="315"/>
            <ac:spMk id="7" creationId="{260D9E85-C191-E44D-3AF0-FCDA79D1792B}"/>
          </ac:spMkLst>
        </pc:spChg>
      </pc:sldChg>
      <pc:sldChg chg="modSp del mod">
        <pc:chgData name="Luis Izaguirre Viera" userId="9b8c2638-c075-4c7e-b567-bdf45ad27743" providerId="ADAL" clId="{107F85BF-0D74-425F-B5EC-677722702384}" dt="2022-05-18T23:54:47.746" v="2611" actId="47"/>
        <pc:sldMkLst>
          <pc:docMk/>
          <pc:sldMk cId="2574881903" sldId="316"/>
        </pc:sldMkLst>
        <pc:spChg chg="mod">
          <ac:chgData name="Luis Izaguirre Viera" userId="9b8c2638-c075-4c7e-b567-bdf45ad27743" providerId="ADAL" clId="{107F85BF-0D74-425F-B5EC-677722702384}" dt="2022-05-18T06:34:28.961" v="623" actId="20577"/>
          <ac:spMkLst>
            <pc:docMk/>
            <pc:sldMk cId="2574881903" sldId="316"/>
            <ac:spMk id="7" creationId="{260D9E85-C191-E44D-3AF0-FCDA79D1792B}"/>
          </ac:spMkLst>
        </pc:spChg>
      </pc:sldChg>
      <pc:sldChg chg="addSp delSp modSp mod">
        <pc:chgData name="Luis Izaguirre Viera" userId="9b8c2638-c075-4c7e-b567-bdf45ad27743" providerId="ADAL" clId="{107F85BF-0D74-425F-B5EC-677722702384}" dt="2022-05-19T01:22:07.991" v="2619" actId="14100"/>
        <pc:sldMkLst>
          <pc:docMk/>
          <pc:sldMk cId="1469778806" sldId="317"/>
        </pc:sldMkLst>
        <pc:spChg chg="mod">
          <ac:chgData name="Luis Izaguirre Viera" userId="9b8c2638-c075-4c7e-b567-bdf45ad27743" providerId="ADAL" clId="{107F85BF-0D74-425F-B5EC-677722702384}" dt="2022-05-18T06:34:35.524" v="625" actId="20577"/>
          <ac:spMkLst>
            <pc:docMk/>
            <pc:sldMk cId="1469778806" sldId="317"/>
            <ac:spMk id="7" creationId="{260D9E85-C191-E44D-3AF0-FCDA79D1792B}"/>
          </ac:spMkLst>
        </pc:spChg>
        <pc:spChg chg="mod">
          <ac:chgData name="Luis Izaguirre Viera" userId="9b8c2638-c075-4c7e-b567-bdf45ad27743" providerId="ADAL" clId="{107F85BF-0D74-425F-B5EC-677722702384}" dt="2022-05-19T01:22:07.991" v="2619" actId="14100"/>
          <ac:spMkLst>
            <pc:docMk/>
            <pc:sldMk cId="1469778806" sldId="317"/>
            <ac:spMk id="15" creationId="{04DFB0D9-FE3D-1D08-98BF-374EF9EA76B8}"/>
          </ac:spMkLst>
        </pc:spChg>
        <pc:spChg chg="del">
          <ac:chgData name="Luis Izaguirre Viera" userId="9b8c2638-c075-4c7e-b567-bdf45ad27743" providerId="ADAL" clId="{107F85BF-0D74-425F-B5EC-677722702384}" dt="2022-05-19T01:21:49.719" v="2616" actId="478"/>
          <ac:spMkLst>
            <pc:docMk/>
            <pc:sldMk cId="1469778806" sldId="317"/>
            <ac:spMk id="17" creationId="{BD3F6759-65F4-53BA-CC11-3F6198D4C24B}"/>
          </ac:spMkLst>
        </pc:spChg>
        <pc:spChg chg="mod">
          <ac:chgData name="Luis Izaguirre Viera" userId="9b8c2638-c075-4c7e-b567-bdf45ad27743" providerId="ADAL" clId="{107F85BF-0D74-425F-B5EC-677722702384}" dt="2022-05-19T01:21:41.813" v="2615" actId="14100"/>
          <ac:spMkLst>
            <pc:docMk/>
            <pc:sldMk cId="1469778806" sldId="317"/>
            <ac:spMk id="18" creationId="{DF9FA716-117F-DDF0-4868-5CFB183A00BF}"/>
          </ac:spMkLst>
        </pc:spChg>
        <pc:spChg chg="add mod">
          <ac:chgData name="Luis Izaguirre Viera" userId="9b8c2638-c075-4c7e-b567-bdf45ad27743" providerId="ADAL" clId="{107F85BF-0D74-425F-B5EC-677722702384}" dt="2022-05-19T01:22:00.019" v="2618" actId="14100"/>
          <ac:spMkLst>
            <pc:docMk/>
            <pc:sldMk cId="1469778806" sldId="317"/>
            <ac:spMk id="21" creationId="{520AEE82-3A6E-666E-CBE8-96D2C048040F}"/>
          </ac:spMkLst>
        </pc:spChg>
      </pc:sldChg>
      <pc:sldChg chg="addSp modSp mod">
        <pc:chgData name="Luis Izaguirre Viera" userId="9b8c2638-c075-4c7e-b567-bdf45ad27743" providerId="ADAL" clId="{107F85BF-0D74-425F-B5EC-677722702384}" dt="2022-05-18T20:42:23.505" v="1489" actId="1076"/>
        <pc:sldMkLst>
          <pc:docMk/>
          <pc:sldMk cId="3567256973" sldId="318"/>
        </pc:sldMkLst>
        <pc:spChg chg="mod">
          <ac:chgData name="Luis Izaguirre Viera" userId="9b8c2638-c075-4c7e-b567-bdf45ad27743" providerId="ADAL" clId="{107F85BF-0D74-425F-B5EC-677722702384}" dt="2022-05-18T06:34:31.967" v="624" actId="20577"/>
          <ac:spMkLst>
            <pc:docMk/>
            <pc:sldMk cId="3567256973" sldId="318"/>
            <ac:spMk id="7" creationId="{260D9E85-C191-E44D-3AF0-FCDA79D1792B}"/>
          </ac:spMkLst>
        </pc:spChg>
        <pc:spChg chg="add mod">
          <ac:chgData name="Luis Izaguirre Viera" userId="9b8c2638-c075-4c7e-b567-bdf45ad27743" providerId="ADAL" clId="{107F85BF-0D74-425F-B5EC-677722702384}" dt="2022-05-18T20:42:23.505" v="1489" actId="1076"/>
          <ac:spMkLst>
            <pc:docMk/>
            <pc:sldMk cId="3567256973" sldId="318"/>
            <ac:spMk id="9" creationId="{E323795F-0507-6652-FFFD-7B332C3F4BE6}"/>
          </ac:spMkLst>
        </pc:spChg>
        <pc:graphicFrameChg chg="mod modGraphic">
          <ac:chgData name="Luis Izaguirre Viera" userId="9b8c2638-c075-4c7e-b567-bdf45ad27743" providerId="ADAL" clId="{107F85BF-0D74-425F-B5EC-677722702384}" dt="2022-05-18T03:49:40.948" v="175" actId="20577"/>
          <ac:graphicFrameMkLst>
            <pc:docMk/>
            <pc:sldMk cId="3567256973" sldId="318"/>
            <ac:graphicFrameMk id="16" creationId="{AAEE3DE8-7465-88B2-C8A9-57F181FB8198}"/>
          </ac:graphicFrameMkLst>
        </pc:graphicFrameChg>
        <pc:picChg chg="mod">
          <ac:chgData name="Luis Izaguirre Viera" userId="9b8c2638-c075-4c7e-b567-bdf45ad27743" providerId="ADAL" clId="{107F85BF-0D74-425F-B5EC-677722702384}" dt="2022-05-18T20:41:28.682" v="1472" actId="1076"/>
          <ac:picMkLst>
            <pc:docMk/>
            <pc:sldMk cId="3567256973" sldId="318"/>
            <ac:picMk id="3" creationId="{10D06B7D-725D-EB74-BEA0-7CA898FBDDB9}"/>
          </ac:picMkLst>
        </pc:picChg>
      </pc:sldChg>
      <pc:sldChg chg="addSp delSp modSp mod">
        <pc:chgData name="Luis Izaguirre Viera" userId="9b8c2638-c075-4c7e-b567-bdf45ad27743" providerId="ADAL" clId="{107F85BF-0D74-425F-B5EC-677722702384}" dt="2022-05-18T20:01:31.715" v="1457" actId="208"/>
        <pc:sldMkLst>
          <pc:docMk/>
          <pc:sldMk cId="894471402" sldId="319"/>
        </pc:sldMkLst>
        <pc:spChg chg="add mod">
          <ac:chgData name="Luis Izaguirre Viera" userId="9b8c2638-c075-4c7e-b567-bdf45ad27743" providerId="ADAL" clId="{107F85BF-0D74-425F-B5EC-677722702384}" dt="2022-05-18T20:01:31.715" v="1457" actId="208"/>
          <ac:spMkLst>
            <pc:docMk/>
            <pc:sldMk cId="894471402" sldId="319"/>
            <ac:spMk id="2" creationId="{B3F8423D-B7BC-8156-9EF6-A18FAE475EA1}"/>
          </ac:spMkLst>
        </pc:spChg>
        <pc:spChg chg="mod">
          <ac:chgData name="Luis Izaguirre Viera" userId="9b8c2638-c075-4c7e-b567-bdf45ad27743" providerId="ADAL" clId="{107F85BF-0D74-425F-B5EC-677722702384}" dt="2022-05-18T06:02:58.464" v="568" actId="1076"/>
          <ac:spMkLst>
            <pc:docMk/>
            <pc:sldMk cId="894471402" sldId="319"/>
            <ac:spMk id="8" creationId="{36610675-26C1-035A-6C10-188BBC24CF79}"/>
          </ac:spMkLst>
        </pc:spChg>
        <pc:spChg chg="mod">
          <ac:chgData name="Luis Izaguirre Viera" userId="9b8c2638-c075-4c7e-b567-bdf45ad27743" providerId="ADAL" clId="{107F85BF-0D74-425F-B5EC-677722702384}" dt="2022-05-18T06:34:40.708" v="626" actId="20577"/>
          <ac:spMkLst>
            <pc:docMk/>
            <pc:sldMk cId="894471402" sldId="319"/>
            <ac:spMk id="11" creationId="{A6ED3427-394C-B8F0-00A5-FCEF9ABEFBB3}"/>
          </ac:spMkLst>
        </pc:spChg>
        <pc:spChg chg="mod">
          <ac:chgData name="Luis Izaguirre Viera" userId="9b8c2638-c075-4c7e-b567-bdf45ad27743" providerId="ADAL" clId="{107F85BF-0D74-425F-B5EC-677722702384}" dt="2022-05-18T19:58:43.540" v="1454" actId="14100"/>
          <ac:spMkLst>
            <pc:docMk/>
            <pc:sldMk cId="894471402" sldId="319"/>
            <ac:spMk id="12" creationId="{51D22468-5EED-C947-2373-4185353CF5AB}"/>
          </ac:spMkLst>
        </pc:spChg>
        <pc:spChg chg="del">
          <ac:chgData name="Luis Izaguirre Viera" userId="9b8c2638-c075-4c7e-b567-bdf45ad27743" providerId="ADAL" clId="{107F85BF-0D74-425F-B5EC-677722702384}" dt="2022-05-18T15:40:08.135" v="1388" actId="21"/>
          <ac:spMkLst>
            <pc:docMk/>
            <pc:sldMk cId="894471402" sldId="319"/>
            <ac:spMk id="13" creationId="{DF42A014-1BFE-AFB6-8BC9-0159D316CA3E}"/>
          </ac:spMkLst>
        </pc:spChg>
        <pc:spChg chg="del">
          <ac:chgData name="Luis Izaguirre Viera" userId="9b8c2638-c075-4c7e-b567-bdf45ad27743" providerId="ADAL" clId="{107F85BF-0D74-425F-B5EC-677722702384}" dt="2022-05-18T15:40:08.135" v="1388" actId="21"/>
          <ac:spMkLst>
            <pc:docMk/>
            <pc:sldMk cId="894471402" sldId="319"/>
            <ac:spMk id="14" creationId="{C6E55C32-4724-D920-D1AC-943E4F74EE8D}"/>
          </ac:spMkLst>
        </pc:spChg>
      </pc:sldChg>
      <pc:sldChg chg="addSp delSp modSp add del mod">
        <pc:chgData name="Luis Izaguirre Viera" userId="9b8c2638-c075-4c7e-b567-bdf45ad27743" providerId="ADAL" clId="{107F85BF-0D74-425F-B5EC-677722702384}" dt="2022-05-18T20:53:25.805" v="1789" actId="47"/>
        <pc:sldMkLst>
          <pc:docMk/>
          <pc:sldMk cId="1163831078" sldId="320"/>
        </pc:sldMkLst>
        <pc:spChg chg="del">
          <ac:chgData name="Luis Izaguirre Viera" userId="9b8c2638-c075-4c7e-b567-bdf45ad27743" providerId="ADAL" clId="{107F85BF-0D74-425F-B5EC-677722702384}" dt="2022-05-18T03:32:46.494" v="78" actId="478"/>
          <ac:spMkLst>
            <pc:docMk/>
            <pc:sldMk cId="1163831078" sldId="320"/>
            <ac:spMk id="3" creationId="{413BDA2C-45A5-615E-F756-3BF48887CD86}"/>
          </ac:spMkLst>
        </pc:spChg>
        <pc:spChg chg="mod">
          <ac:chgData name="Luis Izaguirre Viera" userId="9b8c2638-c075-4c7e-b567-bdf45ad27743" providerId="ADAL" clId="{107F85BF-0D74-425F-B5EC-677722702384}" dt="2022-05-18T03:06:11.663" v="77" actId="20577"/>
          <ac:spMkLst>
            <pc:docMk/>
            <pc:sldMk cId="1163831078" sldId="320"/>
            <ac:spMk id="5" creationId="{D38BE649-E1CF-24CA-D546-FA53732E337F}"/>
          </ac:spMkLst>
        </pc:spChg>
        <pc:spChg chg="del">
          <ac:chgData name="Luis Izaguirre Viera" userId="9b8c2638-c075-4c7e-b567-bdf45ad27743" providerId="ADAL" clId="{107F85BF-0D74-425F-B5EC-677722702384}" dt="2022-05-18T03:32:46.494" v="78" actId="478"/>
          <ac:spMkLst>
            <pc:docMk/>
            <pc:sldMk cId="1163831078" sldId="320"/>
            <ac:spMk id="7" creationId="{8D8F81F0-367F-2F9D-2D5A-8E21B30BF65C}"/>
          </ac:spMkLst>
        </pc:spChg>
        <pc:spChg chg="mod">
          <ac:chgData name="Luis Izaguirre Viera" userId="9b8c2638-c075-4c7e-b567-bdf45ad27743" providerId="ADAL" clId="{107F85BF-0D74-425F-B5EC-677722702384}" dt="2022-05-18T06:34:14.087" v="619" actId="20577"/>
          <ac:spMkLst>
            <pc:docMk/>
            <pc:sldMk cId="1163831078" sldId="320"/>
            <ac:spMk id="9" creationId="{05445503-B3F3-5378-DAB3-EF512FCEB1A0}"/>
          </ac:spMkLst>
        </pc:spChg>
        <pc:spChg chg="del">
          <ac:chgData name="Luis Izaguirre Viera" userId="9b8c2638-c075-4c7e-b567-bdf45ad27743" providerId="ADAL" clId="{107F85BF-0D74-425F-B5EC-677722702384}" dt="2022-05-18T03:32:46.494" v="78" actId="478"/>
          <ac:spMkLst>
            <pc:docMk/>
            <pc:sldMk cId="1163831078" sldId="320"/>
            <ac:spMk id="10" creationId="{FABAE950-DE2B-499F-F1B6-3819B0434DA2}"/>
          </ac:spMkLst>
        </pc:spChg>
        <pc:spChg chg="del">
          <ac:chgData name="Luis Izaguirre Viera" userId="9b8c2638-c075-4c7e-b567-bdf45ad27743" providerId="ADAL" clId="{107F85BF-0D74-425F-B5EC-677722702384}" dt="2022-05-18T03:32:46.494" v="78" actId="478"/>
          <ac:spMkLst>
            <pc:docMk/>
            <pc:sldMk cId="1163831078" sldId="320"/>
            <ac:spMk id="11" creationId="{C8400DE0-C3BB-7B1C-0305-157944089BD7}"/>
          </ac:spMkLst>
        </pc:spChg>
        <pc:spChg chg="del">
          <ac:chgData name="Luis Izaguirre Viera" userId="9b8c2638-c075-4c7e-b567-bdf45ad27743" providerId="ADAL" clId="{107F85BF-0D74-425F-B5EC-677722702384}" dt="2022-05-18T03:32:46.494" v="78" actId="478"/>
          <ac:spMkLst>
            <pc:docMk/>
            <pc:sldMk cId="1163831078" sldId="320"/>
            <ac:spMk id="12" creationId="{F86AFF64-147B-05C2-96EE-ED423BDEC913}"/>
          </ac:spMkLst>
        </pc:spChg>
        <pc:spChg chg="add mod">
          <ac:chgData name="Luis Izaguirre Viera" userId="9b8c2638-c075-4c7e-b567-bdf45ad27743" providerId="ADAL" clId="{107F85BF-0D74-425F-B5EC-677722702384}" dt="2022-05-18T20:50:23.675" v="1722" actId="1076"/>
          <ac:spMkLst>
            <pc:docMk/>
            <pc:sldMk cId="1163831078" sldId="320"/>
            <ac:spMk id="13" creationId="{41E3D232-1905-DB38-814F-5093B9DBBB15}"/>
          </ac:spMkLst>
        </pc:spChg>
        <pc:spChg chg="add mod">
          <ac:chgData name="Luis Izaguirre Viera" userId="9b8c2638-c075-4c7e-b567-bdf45ad27743" providerId="ADAL" clId="{107F85BF-0D74-425F-B5EC-677722702384}" dt="2022-05-18T20:50:54.625" v="1730" actId="1076"/>
          <ac:spMkLst>
            <pc:docMk/>
            <pc:sldMk cId="1163831078" sldId="320"/>
            <ac:spMk id="18" creationId="{24A205CA-F49E-4BAB-5E5C-5BE0CCC164E3}"/>
          </ac:spMkLst>
        </pc:spChg>
        <pc:spChg chg="add del mod">
          <ac:chgData name="Luis Izaguirre Viera" userId="9b8c2638-c075-4c7e-b567-bdf45ad27743" providerId="ADAL" clId="{107F85BF-0D74-425F-B5EC-677722702384}" dt="2022-05-18T20:49:24.444" v="1714" actId="478"/>
          <ac:spMkLst>
            <pc:docMk/>
            <pc:sldMk cId="1163831078" sldId="320"/>
            <ac:spMk id="22" creationId="{60096CBE-C6A9-CF5F-2521-72E6F60F344F}"/>
          </ac:spMkLst>
        </pc:spChg>
        <pc:spChg chg="add del mod">
          <ac:chgData name="Luis Izaguirre Viera" userId="9b8c2638-c075-4c7e-b567-bdf45ad27743" providerId="ADAL" clId="{107F85BF-0D74-425F-B5EC-677722702384}" dt="2022-05-18T20:43:28.596" v="1490" actId="478"/>
          <ac:spMkLst>
            <pc:docMk/>
            <pc:sldMk cId="1163831078" sldId="320"/>
            <ac:spMk id="23" creationId="{BEEBDA0F-C7D3-5EA6-BACF-A2A25B4C1836}"/>
          </ac:spMkLst>
        </pc:spChg>
        <pc:spChg chg="add del mod">
          <ac:chgData name="Luis Izaguirre Viera" userId="9b8c2638-c075-4c7e-b567-bdf45ad27743" providerId="ADAL" clId="{107F85BF-0D74-425F-B5EC-677722702384}" dt="2022-05-18T20:43:28.596" v="1490" actId="478"/>
          <ac:spMkLst>
            <pc:docMk/>
            <pc:sldMk cId="1163831078" sldId="320"/>
            <ac:spMk id="24" creationId="{B966727C-BB36-1F7A-50F8-CBBA796B6037}"/>
          </ac:spMkLst>
        </pc:spChg>
        <pc:spChg chg="add mod">
          <ac:chgData name="Luis Izaguirre Viera" userId="9b8c2638-c075-4c7e-b567-bdf45ad27743" providerId="ADAL" clId="{107F85BF-0D74-425F-B5EC-677722702384}" dt="2022-05-18T20:49:58.550" v="1720" actId="1076"/>
          <ac:spMkLst>
            <pc:docMk/>
            <pc:sldMk cId="1163831078" sldId="320"/>
            <ac:spMk id="25" creationId="{8A28935A-3CD3-527A-FA06-F35834BE2191}"/>
          </ac:spMkLst>
        </pc:spChg>
        <pc:picChg chg="del">
          <ac:chgData name="Luis Izaguirre Viera" userId="9b8c2638-c075-4c7e-b567-bdf45ad27743" providerId="ADAL" clId="{107F85BF-0D74-425F-B5EC-677722702384}" dt="2022-05-18T03:32:46.494" v="78" actId="478"/>
          <ac:picMkLst>
            <pc:docMk/>
            <pc:sldMk cId="1163831078" sldId="320"/>
            <ac:picMk id="4" creationId="{E8D54682-6BF8-01A1-5079-943E9B0C7C78}"/>
          </ac:picMkLst>
        </pc:picChg>
        <pc:picChg chg="add mod">
          <ac:chgData name="Luis Izaguirre Viera" userId="9b8c2638-c075-4c7e-b567-bdf45ad27743" providerId="ADAL" clId="{107F85BF-0D74-425F-B5EC-677722702384}" dt="2022-05-18T20:50:23.675" v="1722" actId="1076"/>
          <ac:picMkLst>
            <pc:docMk/>
            <pc:sldMk cId="1163831078" sldId="320"/>
            <ac:picMk id="6" creationId="{6C959329-452C-A06D-3343-D2F029AC499E}"/>
          </ac:picMkLst>
        </pc:picChg>
        <pc:picChg chg="add mod">
          <ac:chgData name="Luis Izaguirre Viera" userId="9b8c2638-c075-4c7e-b567-bdf45ad27743" providerId="ADAL" clId="{107F85BF-0D74-425F-B5EC-677722702384}" dt="2022-05-18T20:50:54.625" v="1730" actId="1076"/>
          <ac:picMkLst>
            <pc:docMk/>
            <pc:sldMk cId="1163831078" sldId="320"/>
            <ac:picMk id="15" creationId="{66D86EEB-DAF4-A095-4B77-87B6A21F38D5}"/>
          </ac:picMkLst>
        </pc:picChg>
        <pc:picChg chg="add mod">
          <ac:chgData name="Luis Izaguirre Viera" userId="9b8c2638-c075-4c7e-b567-bdf45ad27743" providerId="ADAL" clId="{107F85BF-0D74-425F-B5EC-677722702384}" dt="2022-05-18T20:50:54.625" v="1730" actId="1076"/>
          <ac:picMkLst>
            <pc:docMk/>
            <pc:sldMk cId="1163831078" sldId="320"/>
            <ac:picMk id="17" creationId="{A48DE6CF-D299-50A6-B646-4F031E44E5DD}"/>
          </ac:picMkLst>
        </pc:picChg>
        <pc:picChg chg="add mod">
          <ac:chgData name="Luis Izaguirre Viera" userId="9b8c2638-c075-4c7e-b567-bdf45ad27743" providerId="ADAL" clId="{107F85BF-0D74-425F-B5EC-677722702384}" dt="2022-05-18T20:50:54.625" v="1730" actId="1076"/>
          <ac:picMkLst>
            <pc:docMk/>
            <pc:sldMk cId="1163831078" sldId="320"/>
            <ac:picMk id="20" creationId="{B590E17F-68DE-D539-2F38-9378AA83AB91}"/>
          </ac:picMkLst>
        </pc:picChg>
      </pc:sldChg>
      <pc:sldChg chg="addSp delSp modSp add del mod">
        <pc:chgData name="Luis Izaguirre Viera" userId="9b8c2638-c075-4c7e-b567-bdf45ad27743" providerId="ADAL" clId="{107F85BF-0D74-425F-B5EC-677722702384}" dt="2022-05-18T21:29:20.052" v="2334" actId="47"/>
        <pc:sldMkLst>
          <pc:docMk/>
          <pc:sldMk cId="989057966" sldId="321"/>
        </pc:sldMkLst>
        <pc:spChg chg="mod">
          <ac:chgData name="Luis Izaguirre Viera" userId="9b8c2638-c075-4c7e-b567-bdf45ad27743" providerId="ADAL" clId="{107F85BF-0D74-425F-B5EC-677722702384}" dt="2022-05-18T03:51:33.556" v="186" actId="20577"/>
          <ac:spMkLst>
            <pc:docMk/>
            <pc:sldMk cId="989057966" sldId="321"/>
            <ac:spMk id="5" creationId="{D38BE649-E1CF-24CA-D546-FA53732E337F}"/>
          </ac:spMkLst>
        </pc:spChg>
        <pc:spChg chg="del">
          <ac:chgData name="Luis Izaguirre Viera" userId="9b8c2638-c075-4c7e-b567-bdf45ad27743" providerId="ADAL" clId="{107F85BF-0D74-425F-B5EC-677722702384}" dt="2022-05-18T03:51:38.554" v="187" actId="478"/>
          <ac:spMkLst>
            <pc:docMk/>
            <pc:sldMk cId="989057966" sldId="321"/>
            <ac:spMk id="8" creationId="{36610675-26C1-035A-6C10-188BBC24CF79}"/>
          </ac:spMkLst>
        </pc:spChg>
        <pc:spChg chg="mod">
          <ac:chgData name="Luis Izaguirre Viera" userId="9b8c2638-c075-4c7e-b567-bdf45ad27743" providerId="ADAL" clId="{107F85BF-0D74-425F-B5EC-677722702384}" dt="2022-05-18T06:34:43.997" v="627" actId="20577"/>
          <ac:spMkLst>
            <pc:docMk/>
            <pc:sldMk cId="989057966" sldId="321"/>
            <ac:spMk id="11" creationId="{A6ED3427-394C-B8F0-00A5-FCEF9ABEFBB3}"/>
          </ac:spMkLst>
        </pc:spChg>
        <pc:spChg chg="del">
          <ac:chgData name="Luis Izaguirre Viera" userId="9b8c2638-c075-4c7e-b567-bdf45ad27743" providerId="ADAL" clId="{107F85BF-0D74-425F-B5EC-677722702384}" dt="2022-05-18T03:51:38.554" v="187" actId="478"/>
          <ac:spMkLst>
            <pc:docMk/>
            <pc:sldMk cId="989057966" sldId="321"/>
            <ac:spMk id="12" creationId="{51D22468-5EED-C947-2373-4185353CF5AB}"/>
          </ac:spMkLst>
        </pc:spChg>
        <pc:spChg chg="del">
          <ac:chgData name="Luis Izaguirre Viera" userId="9b8c2638-c075-4c7e-b567-bdf45ad27743" providerId="ADAL" clId="{107F85BF-0D74-425F-B5EC-677722702384}" dt="2022-05-18T03:51:38.554" v="187" actId="478"/>
          <ac:spMkLst>
            <pc:docMk/>
            <pc:sldMk cId="989057966" sldId="321"/>
            <ac:spMk id="13" creationId="{DF42A014-1BFE-AFB6-8BC9-0159D316CA3E}"/>
          </ac:spMkLst>
        </pc:spChg>
        <pc:spChg chg="del">
          <ac:chgData name="Luis Izaguirre Viera" userId="9b8c2638-c075-4c7e-b567-bdf45ad27743" providerId="ADAL" clId="{107F85BF-0D74-425F-B5EC-677722702384}" dt="2022-05-18T03:51:38.554" v="187" actId="478"/>
          <ac:spMkLst>
            <pc:docMk/>
            <pc:sldMk cId="989057966" sldId="321"/>
            <ac:spMk id="14" creationId="{C6E55C32-4724-D920-D1AC-943E4F74EE8D}"/>
          </ac:spMkLst>
        </pc:spChg>
        <pc:spChg chg="add mod">
          <ac:chgData name="Luis Izaguirre Viera" userId="9b8c2638-c075-4c7e-b567-bdf45ad27743" providerId="ADAL" clId="{107F85BF-0D74-425F-B5EC-677722702384}" dt="2022-05-18T20:43:43.209" v="1492" actId="1076"/>
          <ac:spMkLst>
            <pc:docMk/>
            <pc:sldMk cId="989057966" sldId="321"/>
            <ac:spMk id="15" creationId="{6009EE15-FA2B-C300-E19B-7A128AD46457}"/>
          </ac:spMkLst>
        </pc:spChg>
        <pc:spChg chg="add mod">
          <ac:chgData name="Luis Izaguirre Viera" userId="9b8c2638-c075-4c7e-b567-bdf45ad27743" providerId="ADAL" clId="{107F85BF-0D74-425F-B5EC-677722702384}" dt="2022-05-18T20:43:43.209" v="1492" actId="1076"/>
          <ac:spMkLst>
            <pc:docMk/>
            <pc:sldMk cId="989057966" sldId="321"/>
            <ac:spMk id="16" creationId="{F0EF5799-DB0B-3032-7F30-9A1035D0FA0D}"/>
          </ac:spMkLst>
        </pc:spChg>
        <pc:spChg chg="add mod">
          <ac:chgData name="Luis Izaguirre Viera" userId="9b8c2638-c075-4c7e-b567-bdf45ad27743" providerId="ADAL" clId="{107F85BF-0D74-425F-B5EC-677722702384}" dt="2022-05-18T20:43:43.209" v="1492" actId="1076"/>
          <ac:spMkLst>
            <pc:docMk/>
            <pc:sldMk cId="989057966" sldId="321"/>
            <ac:spMk id="17" creationId="{D5B08D91-229A-BA62-A08A-BA2EE7C5801B}"/>
          </ac:spMkLst>
        </pc:spChg>
        <pc:spChg chg="add mod">
          <ac:chgData name="Luis Izaguirre Viera" userId="9b8c2638-c075-4c7e-b567-bdf45ad27743" providerId="ADAL" clId="{107F85BF-0D74-425F-B5EC-677722702384}" dt="2022-05-18T20:43:43.209" v="1492" actId="1076"/>
          <ac:spMkLst>
            <pc:docMk/>
            <pc:sldMk cId="989057966" sldId="321"/>
            <ac:spMk id="18" creationId="{0307D349-1EC8-C2BD-B11F-7ED82F7D8BBF}"/>
          </ac:spMkLst>
        </pc:spChg>
        <pc:spChg chg="add del mod">
          <ac:chgData name="Luis Izaguirre Viera" userId="9b8c2638-c075-4c7e-b567-bdf45ad27743" providerId="ADAL" clId="{107F85BF-0D74-425F-B5EC-677722702384}" dt="2022-05-18T20:43:36.606" v="1491" actId="478"/>
          <ac:spMkLst>
            <pc:docMk/>
            <pc:sldMk cId="989057966" sldId="321"/>
            <ac:spMk id="25" creationId="{9451D497-D3E6-BB1E-35BE-0C442D42A545}"/>
          </ac:spMkLst>
        </pc:spChg>
        <pc:spChg chg="add del mod">
          <ac:chgData name="Luis Izaguirre Viera" userId="9b8c2638-c075-4c7e-b567-bdf45ad27743" providerId="ADAL" clId="{107F85BF-0D74-425F-B5EC-677722702384}" dt="2022-05-18T20:43:36.606" v="1491" actId="478"/>
          <ac:spMkLst>
            <pc:docMk/>
            <pc:sldMk cId="989057966" sldId="321"/>
            <ac:spMk id="26" creationId="{F942B42C-E82E-AB70-5542-5FF0331A04DD}"/>
          </ac:spMkLst>
        </pc:spChg>
        <pc:picChg chg="del">
          <ac:chgData name="Luis Izaguirre Viera" userId="9b8c2638-c075-4c7e-b567-bdf45ad27743" providerId="ADAL" clId="{107F85BF-0D74-425F-B5EC-677722702384}" dt="2022-05-18T03:51:38.554" v="187" actId="478"/>
          <ac:picMkLst>
            <pc:docMk/>
            <pc:sldMk cId="989057966" sldId="321"/>
            <ac:picMk id="9" creationId="{DB11E046-D96A-5DFA-628D-8134B0B22A8B}"/>
          </ac:picMkLst>
        </pc:picChg>
        <pc:picChg chg="add mod">
          <ac:chgData name="Luis Izaguirre Viera" userId="9b8c2638-c075-4c7e-b567-bdf45ad27743" providerId="ADAL" clId="{107F85BF-0D74-425F-B5EC-677722702384}" dt="2022-05-18T20:43:43.209" v="1492" actId="1076"/>
          <ac:picMkLst>
            <pc:docMk/>
            <pc:sldMk cId="989057966" sldId="321"/>
            <ac:picMk id="20" creationId="{E585C79D-A55A-4C95-3261-57EB5F18D145}"/>
          </ac:picMkLst>
        </pc:picChg>
        <pc:picChg chg="add mod modCrop">
          <ac:chgData name="Luis Izaguirre Viera" userId="9b8c2638-c075-4c7e-b567-bdf45ad27743" providerId="ADAL" clId="{107F85BF-0D74-425F-B5EC-677722702384}" dt="2022-05-18T20:43:43.209" v="1492" actId="1076"/>
          <ac:picMkLst>
            <pc:docMk/>
            <pc:sldMk cId="989057966" sldId="321"/>
            <ac:picMk id="22" creationId="{279F0008-01E9-DE60-F894-360B0D690C21}"/>
          </ac:picMkLst>
        </pc:picChg>
        <pc:cxnChg chg="add mod">
          <ac:chgData name="Luis Izaguirre Viera" userId="9b8c2638-c075-4c7e-b567-bdf45ad27743" providerId="ADAL" clId="{107F85BF-0D74-425F-B5EC-677722702384}" dt="2022-05-18T20:43:43.209" v="1492" actId="1076"/>
          <ac:cxnSpMkLst>
            <pc:docMk/>
            <pc:sldMk cId="989057966" sldId="321"/>
            <ac:cxnSpMk id="3" creationId="{EFF2B7A8-D1DE-ACF9-DB78-D37B4FCA094A}"/>
          </ac:cxnSpMkLst>
        </pc:cxnChg>
      </pc:sldChg>
      <pc:sldChg chg="addSp delSp modSp add mod ord">
        <pc:chgData name="Luis Izaguirre Viera" userId="9b8c2638-c075-4c7e-b567-bdf45ad27743" providerId="ADAL" clId="{107F85BF-0D74-425F-B5EC-677722702384}" dt="2022-05-18T20:53:10.383" v="1788" actId="5793"/>
        <pc:sldMkLst>
          <pc:docMk/>
          <pc:sldMk cId="3283889948" sldId="322"/>
        </pc:sldMkLst>
        <pc:spChg chg="del">
          <ac:chgData name="Luis Izaguirre Viera" userId="9b8c2638-c075-4c7e-b567-bdf45ad27743" providerId="ADAL" clId="{107F85BF-0D74-425F-B5EC-677722702384}" dt="2022-05-18T20:51:24.107" v="1734" actId="478"/>
          <ac:spMkLst>
            <pc:docMk/>
            <pc:sldMk cId="3283889948" sldId="322"/>
            <ac:spMk id="3" creationId="{00000000-0000-0000-0000-000000000000}"/>
          </ac:spMkLst>
        </pc:spChg>
        <pc:spChg chg="add del mod">
          <ac:chgData name="Luis Izaguirre Viera" userId="9b8c2638-c075-4c7e-b567-bdf45ad27743" providerId="ADAL" clId="{107F85BF-0D74-425F-B5EC-677722702384}" dt="2022-05-18T20:51:26.585" v="1735" actId="478"/>
          <ac:spMkLst>
            <pc:docMk/>
            <pc:sldMk cId="3283889948" sldId="322"/>
            <ac:spMk id="4" creationId="{D7DEFB47-AA5C-0C57-8E73-203B3591D186}"/>
          </ac:spMkLst>
        </pc:spChg>
        <pc:spChg chg="del">
          <ac:chgData name="Luis Izaguirre Viera" userId="9b8c2638-c075-4c7e-b567-bdf45ad27743" providerId="ADAL" clId="{107F85BF-0D74-425F-B5EC-677722702384}" dt="2022-05-18T20:51:24.107" v="1734" actId="478"/>
          <ac:spMkLst>
            <pc:docMk/>
            <pc:sldMk cId="3283889948" sldId="322"/>
            <ac:spMk id="6" creationId="{00000000-0000-0000-0000-000000000000}"/>
          </ac:spMkLst>
        </pc:spChg>
        <pc:spChg chg="del">
          <ac:chgData name="Luis Izaguirre Viera" userId="9b8c2638-c075-4c7e-b567-bdf45ad27743" providerId="ADAL" clId="{107F85BF-0D74-425F-B5EC-677722702384}" dt="2022-05-18T20:51:24.107" v="1734" actId="478"/>
          <ac:spMkLst>
            <pc:docMk/>
            <pc:sldMk cId="3283889948" sldId="322"/>
            <ac:spMk id="7" creationId="{00000000-0000-0000-0000-000000000000}"/>
          </ac:spMkLst>
        </pc:spChg>
        <pc:spChg chg="add del mod">
          <ac:chgData name="Luis Izaguirre Viera" userId="9b8c2638-c075-4c7e-b567-bdf45ad27743" providerId="ADAL" clId="{107F85BF-0D74-425F-B5EC-677722702384}" dt="2022-05-18T20:51:30.189" v="1737" actId="478"/>
          <ac:spMkLst>
            <pc:docMk/>
            <pc:sldMk cId="3283889948" sldId="322"/>
            <ac:spMk id="8" creationId="{ACB61AAB-2EE8-2499-CDB9-BFC1C8AB33B2}"/>
          </ac:spMkLst>
        </pc:spChg>
        <pc:spChg chg="del">
          <ac:chgData name="Luis Izaguirre Viera" userId="9b8c2638-c075-4c7e-b567-bdf45ad27743" providerId="ADAL" clId="{107F85BF-0D74-425F-B5EC-677722702384}" dt="2022-05-18T20:51:24.107" v="1734" actId="478"/>
          <ac:spMkLst>
            <pc:docMk/>
            <pc:sldMk cId="3283889948" sldId="322"/>
            <ac:spMk id="10" creationId="{1C85F2B4-5A9E-6DC1-C183-D57275B6A6F9}"/>
          </ac:spMkLst>
        </pc:spChg>
        <pc:spChg chg="del">
          <ac:chgData name="Luis Izaguirre Viera" userId="9b8c2638-c075-4c7e-b567-bdf45ad27743" providerId="ADAL" clId="{107F85BF-0D74-425F-B5EC-677722702384}" dt="2022-05-18T20:51:24.107" v="1734" actId="478"/>
          <ac:spMkLst>
            <pc:docMk/>
            <pc:sldMk cId="3283889948" sldId="322"/>
            <ac:spMk id="11" creationId="{357F4E4C-01DE-DB0B-2B11-64BFFC53D8AE}"/>
          </ac:spMkLst>
        </pc:spChg>
        <pc:spChg chg="del">
          <ac:chgData name="Luis Izaguirre Viera" userId="9b8c2638-c075-4c7e-b567-bdf45ad27743" providerId="ADAL" clId="{107F85BF-0D74-425F-B5EC-677722702384}" dt="2022-05-18T20:51:24.107" v="1734" actId="478"/>
          <ac:spMkLst>
            <pc:docMk/>
            <pc:sldMk cId="3283889948" sldId="322"/>
            <ac:spMk id="12" creationId="{DFF9DFD4-9374-59F9-FDAE-D5BD097CF3B4}"/>
          </ac:spMkLst>
        </pc:spChg>
        <pc:spChg chg="del">
          <ac:chgData name="Luis Izaguirre Viera" userId="9b8c2638-c075-4c7e-b567-bdf45ad27743" providerId="ADAL" clId="{107F85BF-0D74-425F-B5EC-677722702384}" dt="2022-05-18T20:51:24.107" v="1734" actId="478"/>
          <ac:spMkLst>
            <pc:docMk/>
            <pc:sldMk cId="3283889948" sldId="322"/>
            <ac:spMk id="13" creationId="{5C15CEA7-3CFD-7D49-636A-5ABA3253E4C2}"/>
          </ac:spMkLst>
        </pc:spChg>
        <pc:spChg chg="add del mod">
          <ac:chgData name="Luis Izaguirre Viera" userId="9b8c2638-c075-4c7e-b567-bdf45ad27743" providerId="ADAL" clId="{107F85BF-0D74-425F-B5EC-677722702384}" dt="2022-05-18T20:51:31.611" v="1738" actId="478"/>
          <ac:spMkLst>
            <pc:docMk/>
            <pc:sldMk cId="3283889948" sldId="322"/>
            <ac:spMk id="14" creationId="{B399D3BF-C1DC-D37B-2DBF-A32944A7A285}"/>
          </ac:spMkLst>
        </pc:spChg>
        <pc:spChg chg="add del mod">
          <ac:chgData name="Luis Izaguirre Viera" userId="9b8c2638-c075-4c7e-b567-bdf45ad27743" providerId="ADAL" clId="{107F85BF-0D74-425F-B5EC-677722702384}" dt="2022-05-18T20:51:28.441" v="1736" actId="478"/>
          <ac:spMkLst>
            <pc:docMk/>
            <pc:sldMk cId="3283889948" sldId="322"/>
            <ac:spMk id="16" creationId="{03308468-4B0E-5263-961C-B51BF3DC64DA}"/>
          </ac:spMkLst>
        </pc:spChg>
        <pc:spChg chg="del">
          <ac:chgData name="Luis Izaguirre Viera" userId="9b8c2638-c075-4c7e-b567-bdf45ad27743" providerId="ADAL" clId="{107F85BF-0D74-425F-B5EC-677722702384}" dt="2022-05-18T20:51:24.107" v="1734" actId="478"/>
          <ac:spMkLst>
            <pc:docMk/>
            <pc:sldMk cId="3283889948" sldId="322"/>
            <ac:spMk id="17" creationId="{11B3B320-E29E-DC5C-5CE7-C89D31244565}"/>
          </ac:spMkLst>
        </pc:spChg>
        <pc:spChg chg="add mod">
          <ac:chgData name="Luis Izaguirre Viera" userId="9b8c2638-c075-4c7e-b567-bdf45ad27743" providerId="ADAL" clId="{107F85BF-0D74-425F-B5EC-677722702384}" dt="2022-05-18T20:51:49.886" v="1741" actId="1076"/>
          <ac:spMkLst>
            <pc:docMk/>
            <pc:sldMk cId="3283889948" sldId="322"/>
            <ac:spMk id="20" creationId="{711248F1-B67D-A688-EDA0-9215A61A87FD}"/>
          </ac:spMkLst>
        </pc:spChg>
        <pc:spChg chg="add mod">
          <ac:chgData name="Luis Izaguirre Viera" userId="9b8c2638-c075-4c7e-b567-bdf45ad27743" providerId="ADAL" clId="{107F85BF-0D74-425F-B5EC-677722702384}" dt="2022-05-18T20:51:38.410" v="1739"/>
          <ac:spMkLst>
            <pc:docMk/>
            <pc:sldMk cId="3283889948" sldId="322"/>
            <ac:spMk id="21" creationId="{68951FFB-C49C-CD40-4146-D745FFED4DCE}"/>
          </ac:spMkLst>
        </pc:spChg>
        <pc:spChg chg="add mod">
          <ac:chgData name="Luis Izaguirre Viera" userId="9b8c2638-c075-4c7e-b567-bdf45ad27743" providerId="ADAL" clId="{107F85BF-0D74-425F-B5EC-677722702384}" dt="2022-05-18T20:51:38.410" v="1739"/>
          <ac:spMkLst>
            <pc:docMk/>
            <pc:sldMk cId="3283889948" sldId="322"/>
            <ac:spMk id="22" creationId="{51D21EFF-679B-2D6C-9336-F1C2C5DF9FA9}"/>
          </ac:spMkLst>
        </pc:spChg>
        <pc:spChg chg="add mod">
          <ac:chgData name="Luis Izaguirre Viera" userId="9b8c2638-c075-4c7e-b567-bdf45ad27743" providerId="ADAL" clId="{107F85BF-0D74-425F-B5EC-677722702384}" dt="2022-05-18T20:53:10.383" v="1788" actId="5793"/>
          <ac:spMkLst>
            <pc:docMk/>
            <pc:sldMk cId="3283889948" sldId="322"/>
            <ac:spMk id="24" creationId="{D723B432-5094-4E18-1E55-E2285B3E237B}"/>
          </ac:spMkLst>
        </pc:spChg>
        <pc:spChg chg="add mod">
          <ac:chgData name="Luis Izaguirre Viera" userId="9b8c2638-c075-4c7e-b567-bdf45ad27743" providerId="ADAL" clId="{107F85BF-0D74-425F-B5EC-677722702384}" dt="2022-05-18T20:52:53.264" v="1778" actId="1076"/>
          <ac:spMkLst>
            <pc:docMk/>
            <pc:sldMk cId="3283889948" sldId="322"/>
            <ac:spMk id="27" creationId="{20C5ADFB-79C0-EAA7-088F-D5FF9150A51B}"/>
          </ac:spMkLst>
        </pc:spChg>
        <pc:spChg chg="add mod">
          <ac:chgData name="Luis Izaguirre Viera" userId="9b8c2638-c075-4c7e-b567-bdf45ad27743" providerId="ADAL" clId="{107F85BF-0D74-425F-B5EC-677722702384}" dt="2022-05-18T20:51:52.265" v="1742" actId="1076"/>
          <ac:spMkLst>
            <pc:docMk/>
            <pc:sldMk cId="3283889948" sldId="322"/>
            <ac:spMk id="29" creationId="{CC86271F-7A87-C1CF-8528-0AE3987FEC83}"/>
          </ac:spMkLst>
        </pc:spChg>
        <pc:graphicFrameChg chg="del">
          <ac:chgData name="Luis Izaguirre Viera" userId="9b8c2638-c075-4c7e-b567-bdf45ad27743" providerId="ADAL" clId="{107F85BF-0D74-425F-B5EC-677722702384}" dt="2022-05-18T20:51:24.107" v="1734" actId="478"/>
          <ac:graphicFrameMkLst>
            <pc:docMk/>
            <pc:sldMk cId="3283889948" sldId="322"/>
            <ac:graphicFrameMk id="19" creationId="{5D66CF54-9014-730C-970C-C753AFAC0EEF}"/>
          </ac:graphicFrameMkLst>
        </pc:graphicFrameChg>
        <pc:picChg chg="add mod">
          <ac:chgData name="Luis Izaguirre Viera" userId="9b8c2638-c075-4c7e-b567-bdf45ad27743" providerId="ADAL" clId="{107F85BF-0D74-425F-B5EC-677722702384}" dt="2022-05-18T20:51:38.410" v="1739"/>
          <ac:picMkLst>
            <pc:docMk/>
            <pc:sldMk cId="3283889948" sldId="322"/>
            <ac:picMk id="23" creationId="{6AC6C0EC-670F-FD67-2581-781544B3E7CC}"/>
          </ac:picMkLst>
        </pc:picChg>
        <pc:picChg chg="add mod">
          <ac:chgData name="Luis Izaguirre Viera" userId="9b8c2638-c075-4c7e-b567-bdf45ad27743" providerId="ADAL" clId="{107F85BF-0D74-425F-B5EC-677722702384}" dt="2022-05-18T20:53:03.266" v="1784" actId="14100"/>
          <ac:picMkLst>
            <pc:docMk/>
            <pc:sldMk cId="3283889948" sldId="322"/>
            <ac:picMk id="25" creationId="{DC44DC67-7B18-61E8-2153-DAE65E361827}"/>
          </ac:picMkLst>
        </pc:picChg>
        <pc:picChg chg="add mod">
          <ac:chgData name="Luis Izaguirre Viera" userId="9b8c2638-c075-4c7e-b567-bdf45ad27743" providerId="ADAL" clId="{107F85BF-0D74-425F-B5EC-677722702384}" dt="2022-05-18T20:52:56.225" v="1780" actId="1076"/>
          <ac:picMkLst>
            <pc:docMk/>
            <pc:sldMk cId="3283889948" sldId="322"/>
            <ac:picMk id="26" creationId="{957EF96C-5957-586B-3D3E-B8E61C72D953}"/>
          </ac:picMkLst>
        </pc:picChg>
        <pc:picChg chg="add mod">
          <ac:chgData name="Luis Izaguirre Viera" userId="9b8c2638-c075-4c7e-b567-bdf45ad27743" providerId="ADAL" clId="{107F85BF-0D74-425F-B5EC-677722702384}" dt="2022-05-18T20:52:54.866" v="1779" actId="1076"/>
          <ac:picMkLst>
            <pc:docMk/>
            <pc:sldMk cId="3283889948" sldId="322"/>
            <ac:picMk id="28" creationId="{6C405F42-9C2D-802B-78D4-24809AEB2C6E}"/>
          </ac:picMkLst>
        </pc:picChg>
      </pc:sldChg>
      <pc:sldChg chg="addSp delSp modSp add mod modNotesTx">
        <pc:chgData name="Luis Izaguirre Viera" userId="9b8c2638-c075-4c7e-b567-bdf45ad27743" providerId="ADAL" clId="{107F85BF-0D74-425F-B5EC-677722702384}" dt="2022-05-19T02:27:54.454" v="2793" actId="14100"/>
        <pc:sldMkLst>
          <pc:docMk/>
          <pc:sldMk cId="105670139" sldId="323"/>
        </pc:sldMkLst>
        <pc:spChg chg="add mod">
          <ac:chgData name="Luis Izaguirre Viera" userId="9b8c2638-c075-4c7e-b567-bdf45ad27743" providerId="ADAL" clId="{107F85BF-0D74-425F-B5EC-677722702384}" dt="2022-05-18T20:53:49.707" v="1792"/>
          <ac:spMkLst>
            <pc:docMk/>
            <pc:sldMk cId="105670139" sldId="323"/>
            <ac:spMk id="12" creationId="{BFBBC185-F5CF-C837-D34A-4FD3F7B7D17D}"/>
          </ac:spMkLst>
        </pc:spChg>
        <pc:spChg chg="add mod">
          <ac:chgData name="Luis Izaguirre Viera" userId="9b8c2638-c075-4c7e-b567-bdf45ad27743" providerId="ADAL" clId="{107F85BF-0D74-425F-B5EC-677722702384}" dt="2022-05-18T20:53:49.707" v="1792"/>
          <ac:spMkLst>
            <pc:docMk/>
            <pc:sldMk cId="105670139" sldId="323"/>
            <ac:spMk id="13" creationId="{9CFCD272-1179-AADD-BB4B-3C2F592826B7}"/>
          </ac:spMkLst>
        </pc:spChg>
        <pc:spChg chg="add mod">
          <ac:chgData name="Luis Izaguirre Viera" userId="9b8c2638-c075-4c7e-b567-bdf45ad27743" providerId="ADAL" clId="{107F85BF-0D74-425F-B5EC-677722702384}" dt="2022-05-18T20:53:49.707" v="1792"/>
          <ac:spMkLst>
            <pc:docMk/>
            <pc:sldMk cId="105670139" sldId="323"/>
            <ac:spMk id="14" creationId="{41EA50EF-AF5B-0088-4045-DFD67F437893}"/>
          </ac:spMkLst>
        </pc:spChg>
        <pc:spChg chg="add mod">
          <ac:chgData name="Luis Izaguirre Viera" userId="9b8c2638-c075-4c7e-b567-bdf45ad27743" providerId="ADAL" clId="{107F85BF-0D74-425F-B5EC-677722702384}" dt="2022-05-18T20:55:19.721" v="1801" actId="1076"/>
          <ac:spMkLst>
            <pc:docMk/>
            <pc:sldMk cId="105670139" sldId="323"/>
            <ac:spMk id="16" creationId="{07862C36-373C-3A94-A13F-CDC106E2D024}"/>
          </ac:spMkLst>
        </pc:spChg>
        <pc:spChg chg="add mod">
          <ac:chgData name="Luis Izaguirre Viera" userId="9b8c2638-c075-4c7e-b567-bdf45ad27743" providerId="ADAL" clId="{107F85BF-0D74-425F-B5EC-677722702384}" dt="2022-05-18T20:55:10.784" v="1800" actId="1076"/>
          <ac:spMkLst>
            <pc:docMk/>
            <pc:sldMk cId="105670139" sldId="323"/>
            <ac:spMk id="17" creationId="{6A2EB618-0C1B-7B22-8C58-880BC90DD24B}"/>
          </ac:spMkLst>
        </pc:spChg>
        <pc:spChg chg="add mod">
          <ac:chgData name="Luis Izaguirre Viera" userId="9b8c2638-c075-4c7e-b567-bdf45ad27743" providerId="ADAL" clId="{107F85BF-0D74-425F-B5EC-677722702384}" dt="2022-05-18T20:55:19.721" v="1801" actId="1076"/>
          <ac:spMkLst>
            <pc:docMk/>
            <pc:sldMk cId="105670139" sldId="323"/>
            <ac:spMk id="18" creationId="{5547003C-B5C2-340E-6B28-B6E2EF8E86AC}"/>
          </ac:spMkLst>
        </pc:spChg>
        <pc:spChg chg="add mod">
          <ac:chgData name="Luis Izaguirre Viera" userId="9b8c2638-c075-4c7e-b567-bdf45ad27743" providerId="ADAL" clId="{107F85BF-0D74-425F-B5EC-677722702384}" dt="2022-05-18T20:55:10.784" v="1800" actId="1076"/>
          <ac:spMkLst>
            <pc:docMk/>
            <pc:sldMk cId="105670139" sldId="323"/>
            <ac:spMk id="19" creationId="{75165665-137F-1099-2A67-6B2A1292870C}"/>
          </ac:spMkLst>
        </pc:spChg>
        <pc:spChg chg="del">
          <ac:chgData name="Luis Izaguirre Viera" userId="9b8c2638-c075-4c7e-b567-bdf45ad27743" providerId="ADAL" clId="{107F85BF-0D74-425F-B5EC-677722702384}" dt="2022-05-18T20:53:43.286" v="1791" actId="478"/>
          <ac:spMkLst>
            <pc:docMk/>
            <pc:sldMk cId="105670139" sldId="323"/>
            <ac:spMk id="20" creationId="{711248F1-B67D-A688-EDA0-9215A61A87FD}"/>
          </ac:spMkLst>
        </pc:spChg>
        <pc:spChg chg="del">
          <ac:chgData name="Luis Izaguirre Viera" userId="9b8c2638-c075-4c7e-b567-bdf45ad27743" providerId="ADAL" clId="{107F85BF-0D74-425F-B5EC-677722702384}" dt="2022-05-18T20:53:43.286" v="1791" actId="478"/>
          <ac:spMkLst>
            <pc:docMk/>
            <pc:sldMk cId="105670139" sldId="323"/>
            <ac:spMk id="21" creationId="{68951FFB-C49C-CD40-4146-D745FFED4DCE}"/>
          </ac:spMkLst>
        </pc:spChg>
        <pc:spChg chg="del">
          <ac:chgData name="Luis Izaguirre Viera" userId="9b8c2638-c075-4c7e-b567-bdf45ad27743" providerId="ADAL" clId="{107F85BF-0D74-425F-B5EC-677722702384}" dt="2022-05-18T20:53:43.286" v="1791" actId="478"/>
          <ac:spMkLst>
            <pc:docMk/>
            <pc:sldMk cId="105670139" sldId="323"/>
            <ac:spMk id="22" creationId="{51D21EFF-679B-2D6C-9336-F1C2C5DF9FA9}"/>
          </ac:spMkLst>
        </pc:spChg>
        <pc:spChg chg="del">
          <ac:chgData name="Luis Izaguirre Viera" userId="9b8c2638-c075-4c7e-b567-bdf45ad27743" providerId="ADAL" clId="{107F85BF-0D74-425F-B5EC-677722702384}" dt="2022-05-18T20:53:43.286" v="1791" actId="478"/>
          <ac:spMkLst>
            <pc:docMk/>
            <pc:sldMk cId="105670139" sldId="323"/>
            <ac:spMk id="24" creationId="{D723B432-5094-4E18-1E55-E2285B3E237B}"/>
          </ac:spMkLst>
        </pc:spChg>
        <pc:spChg chg="del">
          <ac:chgData name="Luis Izaguirre Viera" userId="9b8c2638-c075-4c7e-b567-bdf45ad27743" providerId="ADAL" clId="{107F85BF-0D74-425F-B5EC-677722702384}" dt="2022-05-18T20:53:43.286" v="1791" actId="478"/>
          <ac:spMkLst>
            <pc:docMk/>
            <pc:sldMk cId="105670139" sldId="323"/>
            <ac:spMk id="27" creationId="{20C5ADFB-79C0-EAA7-088F-D5FF9150A51B}"/>
          </ac:spMkLst>
        </pc:spChg>
        <pc:spChg chg="del">
          <ac:chgData name="Luis Izaguirre Viera" userId="9b8c2638-c075-4c7e-b567-bdf45ad27743" providerId="ADAL" clId="{107F85BF-0D74-425F-B5EC-677722702384}" dt="2022-05-18T20:53:43.286" v="1791" actId="478"/>
          <ac:spMkLst>
            <pc:docMk/>
            <pc:sldMk cId="105670139" sldId="323"/>
            <ac:spMk id="29" creationId="{CC86271F-7A87-C1CF-8528-0AE3987FEC83}"/>
          </ac:spMkLst>
        </pc:spChg>
        <pc:spChg chg="add mod">
          <ac:chgData name="Luis Izaguirre Viera" userId="9b8c2638-c075-4c7e-b567-bdf45ad27743" providerId="ADAL" clId="{107F85BF-0D74-425F-B5EC-677722702384}" dt="2022-05-19T02:12:20.938" v="2704" actId="20577"/>
          <ac:spMkLst>
            <pc:docMk/>
            <pc:sldMk cId="105670139" sldId="323"/>
            <ac:spMk id="32" creationId="{4E3497B1-FC99-3417-4EBE-083FCC21FB92}"/>
          </ac:spMkLst>
        </pc:spChg>
        <pc:spChg chg="add mod">
          <ac:chgData name="Luis Izaguirre Viera" userId="9b8c2638-c075-4c7e-b567-bdf45ad27743" providerId="ADAL" clId="{107F85BF-0D74-425F-B5EC-677722702384}" dt="2022-05-19T02:27:54.454" v="2793" actId="14100"/>
          <ac:spMkLst>
            <pc:docMk/>
            <pc:sldMk cId="105670139" sldId="323"/>
            <ac:spMk id="33" creationId="{28A9BEC4-4272-C1E1-BCF9-687BD47C5299}"/>
          </ac:spMkLst>
        </pc:spChg>
        <pc:picChg chg="del">
          <ac:chgData name="Luis Izaguirre Viera" userId="9b8c2638-c075-4c7e-b567-bdf45ad27743" providerId="ADAL" clId="{107F85BF-0D74-425F-B5EC-677722702384}" dt="2022-05-18T20:53:43.286" v="1791" actId="478"/>
          <ac:picMkLst>
            <pc:docMk/>
            <pc:sldMk cId="105670139" sldId="323"/>
            <ac:picMk id="23" creationId="{6AC6C0EC-670F-FD67-2581-781544B3E7CC}"/>
          </ac:picMkLst>
        </pc:picChg>
        <pc:picChg chg="del">
          <ac:chgData name="Luis Izaguirre Viera" userId="9b8c2638-c075-4c7e-b567-bdf45ad27743" providerId="ADAL" clId="{107F85BF-0D74-425F-B5EC-677722702384}" dt="2022-05-18T20:53:43.286" v="1791" actId="478"/>
          <ac:picMkLst>
            <pc:docMk/>
            <pc:sldMk cId="105670139" sldId="323"/>
            <ac:picMk id="25" creationId="{DC44DC67-7B18-61E8-2153-DAE65E361827}"/>
          </ac:picMkLst>
        </pc:picChg>
        <pc:picChg chg="del">
          <ac:chgData name="Luis Izaguirre Viera" userId="9b8c2638-c075-4c7e-b567-bdf45ad27743" providerId="ADAL" clId="{107F85BF-0D74-425F-B5EC-677722702384}" dt="2022-05-18T20:53:43.286" v="1791" actId="478"/>
          <ac:picMkLst>
            <pc:docMk/>
            <pc:sldMk cId="105670139" sldId="323"/>
            <ac:picMk id="26" creationId="{957EF96C-5957-586B-3D3E-B8E61C72D953}"/>
          </ac:picMkLst>
        </pc:picChg>
        <pc:picChg chg="del">
          <ac:chgData name="Luis Izaguirre Viera" userId="9b8c2638-c075-4c7e-b567-bdf45ad27743" providerId="ADAL" clId="{107F85BF-0D74-425F-B5EC-677722702384}" dt="2022-05-18T20:53:43.286" v="1791" actId="478"/>
          <ac:picMkLst>
            <pc:docMk/>
            <pc:sldMk cId="105670139" sldId="323"/>
            <ac:picMk id="28" creationId="{6C405F42-9C2D-802B-78D4-24809AEB2C6E}"/>
          </ac:picMkLst>
        </pc:picChg>
        <pc:picChg chg="add mod">
          <ac:chgData name="Luis Izaguirre Viera" userId="9b8c2638-c075-4c7e-b567-bdf45ad27743" providerId="ADAL" clId="{107F85BF-0D74-425F-B5EC-677722702384}" dt="2022-05-18T20:55:27.876" v="1805" actId="1076"/>
          <ac:picMkLst>
            <pc:docMk/>
            <pc:sldMk cId="105670139" sldId="323"/>
            <ac:picMk id="30" creationId="{0F21D7FA-D5E0-7ADB-BBAD-3D4C96B052CE}"/>
          </ac:picMkLst>
        </pc:picChg>
        <pc:picChg chg="add mod">
          <ac:chgData name="Luis Izaguirre Viera" userId="9b8c2638-c075-4c7e-b567-bdf45ad27743" providerId="ADAL" clId="{107F85BF-0D74-425F-B5EC-677722702384}" dt="2022-05-18T20:55:25.635" v="1804" actId="1076"/>
          <ac:picMkLst>
            <pc:docMk/>
            <pc:sldMk cId="105670139" sldId="323"/>
            <ac:picMk id="31" creationId="{D2D8AAEF-03EC-1F95-5387-CE87F66428B6}"/>
          </ac:picMkLst>
        </pc:picChg>
        <pc:cxnChg chg="add del mod">
          <ac:chgData name="Luis Izaguirre Viera" userId="9b8c2638-c075-4c7e-b567-bdf45ad27743" providerId="ADAL" clId="{107F85BF-0D74-425F-B5EC-677722702384}" dt="2022-05-18T20:53:53.347" v="1793" actId="478"/>
          <ac:cxnSpMkLst>
            <pc:docMk/>
            <pc:sldMk cId="105670139" sldId="323"/>
            <ac:cxnSpMk id="15" creationId="{8DD2C2BE-2D9A-4F53-8CE8-CCA5392F9B35}"/>
          </ac:cxnSpMkLst>
        </pc:cxnChg>
      </pc:sldChg>
      <pc:sldChg chg="addSp delSp modSp add mod">
        <pc:chgData name="Luis Izaguirre Viera" userId="9b8c2638-c075-4c7e-b567-bdf45ad27743" providerId="ADAL" clId="{107F85BF-0D74-425F-B5EC-677722702384}" dt="2022-05-19T01:56:21.430" v="2667" actId="20577"/>
        <pc:sldMkLst>
          <pc:docMk/>
          <pc:sldMk cId="3335853658" sldId="324"/>
        </pc:sldMkLst>
        <pc:spChg chg="add del mod">
          <ac:chgData name="Luis Izaguirre Viera" userId="9b8c2638-c075-4c7e-b567-bdf45ad27743" providerId="ADAL" clId="{107F85BF-0D74-425F-B5EC-677722702384}" dt="2022-05-18T21:04:31.939" v="2110" actId="478"/>
          <ac:spMkLst>
            <pc:docMk/>
            <pc:sldMk cId="3335853658" sldId="324"/>
            <ac:spMk id="2" creationId="{D7CFBB75-1940-BE16-5716-E5E6875A6076}"/>
          </ac:spMkLst>
        </pc:spChg>
        <pc:spChg chg="del">
          <ac:chgData name="Luis Izaguirre Viera" userId="9b8c2638-c075-4c7e-b567-bdf45ad27743" providerId="ADAL" clId="{107F85BF-0D74-425F-B5EC-677722702384}" dt="2022-05-18T21:04:28.544" v="2109" actId="478"/>
          <ac:spMkLst>
            <pc:docMk/>
            <pc:sldMk cId="3335853658" sldId="324"/>
            <ac:spMk id="8" creationId="{00000000-0000-0000-0000-000000000000}"/>
          </ac:spMkLst>
        </pc:spChg>
        <pc:spChg chg="add mod">
          <ac:chgData name="Luis Izaguirre Viera" userId="9b8c2638-c075-4c7e-b567-bdf45ad27743" providerId="ADAL" clId="{107F85BF-0D74-425F-B5EC-677722702384}" dt="2022-05-18T21:04:32.397" v="2111"/>
          <ac:spMkLst>
            <pc:docMk/>
            <pc:sldMk cId="3335853658" sldId="324"/>
            <ac:spMk id="9" creationId="{279A54EE-AD58-DB6E-41B9-124BACE54FB9}"/>
          </ac:spMkLst>
        </pc:spChg>
        <pc:spChg chg="add mod">
          <ac:chgData name="Luis Izaguirre Viera" userId="9b8c2638-c075-4c7e-b567-bdf45ad27743" providerId="ADAL" clId="{107F85BF-0D74-425F-B5EC-677722702384}" dt="2022-05-18T21:04:32.397" v="2111"/>
          <ac:spMkLst>
            <pc:docMk/>
            <pc:sldMk cId="3335853658" sldId="324"/>
            <ac:spMk id="11" creationId="{56B43DFC-78DF-C4A3-6E4F-34F603049856}"/>
          </ac:spMkLst>
        </pc:spChg>
        <pc:spChg chg="add mod">
          <ac:chgData name="Luis Izaguirre Viera" userId="9b8c2638-c075-4c7e-b567-bdf45ad27743" providerId="ADAL" clId="{107F85BF-0D74-425F-B5EC-677722702384}" dt="2022-05-18T21:04:32.397" v="2111"/>
          <ac:spMkLst>
            <pc:docMk/>
            <pc:sldMk cId="3335853658" sldId="324"/>
            <ac:spMk id="12" creationId="{0DBA94D0-319C-9441-526F-55D137665B9B}"/>
          </ac:spMkLst>
        </pc:spChg>
        <pc:spChg chg="add mod">
          <ac:chgData name="Luis Izaguirre Viera" userId="9b8c2638-c075-4c7e-b567-bdf45ad27743" providerId="ADAL" clId="{107F85BF-0D74-425F-B5EC-677722702384}" dt="2022-05-19T01:56:21.430" v="2667" actId="20577"/>
          <ac:spMkLst>
            <pc:docMk/>
            <pc:sldMk cId="3335853658" sldId="324"/>
            <ac:spMk id="13" creationId="{38B29E09-4CB4-13DE-4D3A-66CAAF20F4D6}"/>
          </ac:spMkLst>
        </pc:spChg>
        <pc:spChg chg="add mod">
          <ac:chgData name="Luis Izaguirre Viera" userId="9b8c2638-c075-4c7e-b567-bdf45ad27743" providerId="ADAL" clId="{107F85BF-0D74-425F-B5EC-677722702384}" dt="2022-05-18T21:05:30.751" v="2118" actId="1076"/>
          <ac:spMkLst>
            <pc:docMk/>
            <pc:sldMk cId="3335853658" sldId="324"/>
            <ac:spMk id="15" creationId="{8915159F-294D-3690-3910-590A3EB40DB7}"/>
          </ac:spMkLst>
        </pc:spChg>
        <pc:spChg chg="del">
          <ac:chgData name="Luis Izaguirre Viera" userId="9b8c2638-c075-4c7e-b567-bdf45ad27743" providerId="ADAL" clId="{107F85BF-0D74-425F-B5EC-677722702384}" dt="2022-05-18T21:04:28.544" v="2109" actId="478"/>
          <ac:spMkLst>
            <pc:docMk/>
            <pc:sldMk cId="3335853658" sldId="324"/>
            <ac:spMk id="16" creationId="{2929AE3D-F8CA-C8B9-ACDC-F20917139A4A}"/>
          </ac:spMkLst>
        </pc:spChg>
        <pc:spChg chg="add mod">
          <ac:chgData name="Luis Izaguirre Viera" userId="9b8c2638-c075-4c7e-b567-bdf45ad27743" providerId="ADAL" clId="{107F85BF-0D74-425F-B5EC-677722702384}" dt="2022-05-18T21:05:30.751" v="2118" actId="1076"/>
          <ac:spMkLst>
            <pc:docMk/>
            <pc:sldMk cId="3335853658" sldId="324"/>
            <ac:spMk id="17" creationId="{C096624B-38BC-161C-F8C5-3E7AABCF37FF}"/>
          </ac:spMkLst>
        </pc:spChg>
        <pc:spChg chg="add mod">
          <ac:chgData name="Luis Izaguirre Viera" userId="9b8c2638-c075-4c7e-b567-bdf45ad27743" providerId="ADAL" clId="{107F85BF-0D74-425F-B5EC-677722702384}" dt="2022-05-18T21:05:30.751" v="2118" actId="1076"/>
          <ac:spMkLst>
            <pc:docMk/>
            <pc:sldMk cId="3335853658" sldId="324"/>
            <ac:spMk id="18" creationId="{90B0BBC2-FFAC-12A3-06C6-523715882171}"/>
          </ac:spMkLst>
        </pc:spChg>
        <pc:spChg chg="add mod">
          <ac:chgData name="Luis Izaguirre Viera" userId="9b8c2638-c075-4c7e-b567-bdf45ad27743" providerId="ADAL" clId="{107F85BF-0D74-425F-B5EC-677722702384}" dt="2022-05-18T21:05:30.751" v="2118" actId="1076"/>
          <ac:spMkLst>
            <pc:docMk/>
            <pc:sldMk cId="3335853658" sldId="324"/>
            <ac:spMk id="19" creationId="{F7663F62-F403-4ADA-33FD-3821325EE954}"/>
          </ac:spMkLst>
        </pc:spChg>
        <pc:spChg chg="add mod">
          <ac:chgData name="Luis Izaguirre Viera" userId="9b8c2638-c075-4c7e-b567-bdf45ad27743" providerId="ADAL" clId="{107F85BF-0D74-425F-B5EC-677722702384}" dt="2022-05-18T21:05:30.751" v="2118" actId="1076"/>
          <ac:spMkLst>
            <pc:docMk/>
            <pc:sldMk cId="3335853658" sldId="324"/>
            <ac:spMk id="20" creationId="{92605531-1EFE-4C51-80E2-7B0E8B67540C}"/>
          </ac:spMkLst>
        </pc:spChg>
        <pc:spChg chg="add mod">
          <ac:chgData name="Luis Izaguirre Viera" userId="9b8c2638-c075-4c7e-b567-bdf45ad27743" providerId="ADAL" clId="{107F85BF-0D74-425F-B5EC-677722702384}" dt="2022-05-18T21:05:30.751" v="2118" actId="1076"/>
          <ac:spMkLst>
            <pc:docMk/>
            <pc:sldMk cId="3335853658" sldId="324"/>
            <ac:spMk id="21" creationId="{68DA7B7A-0611-A33C-7C11-1B0CB7B732AB}"/>
          </ac:spMkLst>
        </pc:spChg>
        <pc:spChg chg="add mod">
          <ac:chgData name="Luis Izaguirre Viera" userId="9b8c2638-c075-4c7e-b567-bdf45ad27743" providerId="ADAL" clId="{107F85BF-0D74-425F-B5EC-677722702384}" dt="2022-05-18T21:05:30.751" v="2118" actId="1076"/>
          <ac:spMkLst>
            <pc:docMk/>
            <pc:sldMk cId="3335853658" sldId="324"/>
            <ac:spMk id="22" creationId="{3BAAD189-DED0-DEA9-09F4-7FCF260BB79B}"/>
          </ac:spMkLst>
        </pc:spChg>
        <pc:spChg chg="add mod">
          <ac:chgData name="Luis Izaguirre Viera" userId="9b8c2638-c075-4c7e-b567-bdf45ad27743" providerId="ADAL" clId="{107F85BF-0D74-425F-B5EC-677722702384}" dt="2022-05-18T21:05:30.751" v="2118" actId="1076"/>
          <ac:spMkLst>
            <pc:docMk/>
            <pc:sldMk cId="3335853658" sldId="324"/>
            <ac:spMk id="23" creationId="{9B50567F-6B16-09CC-90E9-A9DF7DCBFE7D}"/>
          </ac:spMkLst>
        </pc:spChg>
        <pc:spChg chg="add mod">
          <ac:chgData name="Luis Izaguirre Viera" userId="9b8c2638-c075-4c7e-b567-bdf45ad27743" providerId="ADAL" clId="{107F85BF-0D74-425F-B5EC-677722702384}" dt="2022-05-18T21:05:30.751" v="2118" actId="1076"/>
          <ac:spMkLst>
            <pc:docMk/>
            <pc:sldMk cId="3335853658" sldId="324"/>
            <ac:spMk id="24" creationId="{E89ED621-6313-25A2-6821-967E78B5FAE1}"/>
          </ac:spMkLst>
        </pc:spChg>
        <pc:spChg chg="add mod">
          <ac:chgData name="Luis Izaguirre Viera" userId="9b8c2638-c075-4c7e-b567-bdf45ad27743" providerId="ADAL" clId="{107F85BF-0D74-425F-B5EC-677722702384}" dt="2022-05-18T21:05:30.751" v="2118" actId="1076"/>
          <ac:spMkLst>
            <pc:docMk/>
            <pc:sldMk cId="3335853658" sldId="324"/>
            <ac:spMk id="26" creationId="{F17CDB12-A851-FDBA-87F4-90B3C0300127}"/>
          </ac:spMkLst>
        </pc:spChg>
        <pc:spChg chg="add mod">
          <ac:chgData name="Luis Izaguirre Viera" userId="9b8c2638-c075-4c7e-b567-bdf45ad27743" providerId="ADAL" clId="{107F85BF-0D74-425F-B5EC-677722702384}" dt="2022-05-18T21:05:30.751" v="2118" actId="1076"/>
          <ac:spMkLst>
            <pc:docMk/>
            <pc:sldMk cId="3335853658" sldId="324"/>
            <ac:spMk id="27" creationId="{5C47AE48-4D08-27BC-F454-6351D21A2A16}"/>
          </ac:spMkLst>
        </pc:spChg>
        <pc:spChg chg="add mod">
          <ac:chgData name="Luis Izaguirre Viera" userId="9b8c2638-c075-4c7e-b567-bdf45ad27743" providerId="ADAL" clId="{107F85BF-0D74-425F-B5EC-677722702384}" dt="2022-05-18T21:05:30.751" v="2118" actId="1076"/>
          <ac:spMkLst>
            <pc:docMk/>
            <pc:sldMk cId="3335853658" sldId="324"/>
            <ac:spMk id="28" creationId="{6A1DD24B-78DE-EF99-D8EA-54C07C1E3FBA}"/>
          </ac:spMkLst>
        </pc:spChg>
        <pc:spChg chg="del">
          <ac:chgData name="Luis Izaguirre Viera" userId="9b8c2638-c075-4c7e-b567-bdf45ad27743" providerId="ADAL" clId="{107F85BF-0D74-425F-B5EC-677722702384}" dt="2022-05-18T21:04:28.544" v="2109" actId="478"/>
          <ac:spMkLst>
            <pc:docMk/>
            <pc:sldMk cId="3335853658" sldId="324"/>
            <ac:spMk id="29" creationId="{B05FD6B5-6E6E-EEB6-D0CF-707EC385061C}"/>
          </ac:spMkLst>
        </pc:spChg>
        <pc:spChg chg="del">
          <ac:chgData name="Luis Izaguirre Viera" userId="9b8c2638-c075-4c7e-b567-bdf45ad27743" providerId="ADAL" clId="{107F85BF-0D74-425F-B5EC-677722702384}" dt="2022-05-18T21:04:28.544" v="2109" actId="478"/>
          <ac:spMkLst>
            <pc:docMk/>
            <pc:sldMk cId="3335853658" sldId="324"/>
            <ac:spMk id="30" creationId="{28B03200-E2C9-AC46-FCBC-5D554B6C8F00}"/>
          </ac:spMkLst>
        </pc:spChg>
        <pc:spChg chg="del">
          <ac:chgData name="Luis Izaguirre Viera" userId="9b8c2638-c075-4c7e-b567-bdf45ad27743" providerId="ADAL" clId="{107F85BF-0D74-425F-B5EC-677722702384}" dt="2022-05-18T21:04:28.544" v="2109" actId="478"/>
          <ac:spMkLst>
            <pc:docMk/>
            <pc:sldMk cId="3335853658" sldId="324"/>
            <ac:spMk id="31" creationId="{C8F498B1-84DA-45EF-3AA6-4046CED566DC}"/>
          </ac:spMkLst>
        </pc:spChg>
        <pc:spChg chg="add mod">
          <ac:chgData name="Luis Izaguirre Viera" userId="9b8c2638-c075-4c7e-b567-bdf45ad27743" providerId="ADAL" clId="{107F85BF-0D74-425F-B5EC-677722702384}" dt="2022-05-18T21:05:30.751" v="2118" actId="1076"/>
          <ac:spMkLst>
            <pc:docMk/>
            <pc:sldMk cId="3335853658" sldId="324"/>
            <ac:spMk id="32" creationId="{ED39044D-6C49-95AE-4897-576DC25A0E7B}"/>
          </ac:spMkLst>
        </pc:spChg>
        <pc:spChg chg="add mod">
          <ac:chgData name="Luis Izaguirre Viera" userId="9b8c2638-c075-4c7e-b567-bdf45ad27743" providerId="ADAL" clId="{107F85BF-0D74-425F-B5EC-677722702384}" dt="2022-05-18T21:05:30.751" v="2118" actId="1076"/>
          <ac:spMkLst>
            <pc:docMk/>
            <pc:sldMk cId="3335853658" sldId="324"/>
            <ac:spMk id="33" creationId="{B918C0B5-D6C0-B64F-F664-12485D3A82EB}"/>
          </ac:spMkLst>
        </pc:spChg>
        <pc:spChg chg="add mod">
          <ac:chgData name="Luis Izaguirre Viera" userId="9b8c2638-c075-4c7e-b567-bdf45ad27743" providerId="ADAL" clId="{107F85BF-0D74-425F-B5EC-677722702384}" dt="2022-05-18T21:05:30.751" v="2118" actId="1076"/>
          <ac:spMkLst>
            <pc:docMk/>
            <pc:sldMk cId="3335853658" sldId="324"/>
            <ac:spMk id="34" creationId="{99771BB6-07DE-43DC-2A65-262D8DCA6F55}"/>
          </ac:spMkLst>
        </pc:spChg>
        <pc:spChg chg="add mod">
          <ac:chgData name="Luis Izaguirre Viera" userId="9b8c2638-c075-4c7e-b567-bdf45ad27743" providerId="ADAL" clId="{107F85BF-0D74-425F-B5EC-677722702384}" dt="2022-05-18T21:05:30.751" v="2118" actId="1076"/>
          <ac:spMkLst>
            <pc:docMk/>
            <pc:sldMk cId="3335853658" sldId="324"/>
            <ac:spMk id="35" creationId="{4F5239B8-1A8B-70AC-F8B8-2C1410BA4F81}"/>
          </ac:spMkLst>
        </pc:spChg>
        <pc:spChg chg="add mod">
          <ac:chgData name="Luis Izaguirre Viera" userId="9b8c2638-c075-4c7e-b567-bdf45ad27743" providerId="ADAL" clId="{107F85BF-0D74-425F-B5EC-677722702384}" dt="2022-05-18T21:05:30.751" v="2118" actId="1076"/>
          <ac:spMkLst>
            <pc:docMk/>
            <pc:sldMk cId="3335853658" sldId="324"/>
            <ac:spMk id="36" creationId="{0395A3C0-CFA0-01EE-6666-486E35FC9528}"/>
          </ac:spMkLst>
        </pc:spChg>
        <pc:spChg chg="add mod">
          <ac:chgData name="Luis Izaguirre Viera" userId="9b8c2638-c075-4c7e-b567-bdf45ad27743" providerId="ADAL" clId="{107F85BF-0D74-425F-B5EC-677722702384}" dt="2022-05-18T21:05:30.751" v="2118" actId="1076"/>
          <ac:spMkLst>
            <pc:docMk/>
            <pc:sldMk cId="3335853658" sldId="324"/>
            <ac:spMk id="37" creationId="{FB4DA574-3D35-9A62-F9D1-9E5DF6E0E406}"/>
          </ac:spMkLst>
        </pc:spChg>
        <pc:spChg chg="add mod">
          <ac:chgData name="Luis Izaguirre Viera" userId="9b8c2638-c075-4c7e-b567-bdf45ad27743" providerId="ADAL" clId="{107F85BF-0D74-425F-B5EC-677722702384}" dt="2022-05-18T21:05:30.751" v="2118" actId="1076"/>
          <ac:spMkLst>
            <pc:docMk/>
            <pc:sldMk cId="3335853658" sldId="324"/>
            <ac:spMk id="38" creationId="{1CBBAEFE-225E-A51E-BA84-AAF6BD87E6B6}"/>
          </ac:spMkLst>
        </pc:spChg>
        <pc:spChg chg="add mod">
          <ac:chgData name="Luis Izaguirre Viera" userId="9b8c2638-c075-4c7e-b567-bdf45ad27743" providerId="ADAL" clId="{107F85BF-0D74-425F-B5EC-677722702384}" dt="2022-05-18T21:05:38.500" v="2120" actId="1035"/>
          <ac:spMkLst>
            <pc:docMk/>
            <pc:sldMk cId="3335853658" sldId="324"/>
            <ac:spMk id="39" creationId="{AA166A54-9BD1-4969-CE9F-32C36512F3BF}"/>
          </ac:spMkLst>
        </pc:spChg>
        <pc:spChg chg="add mod">
          <ac:chgData name="Luis Izaguirre Viera" userId="9b8c2638-c075-4c7e-b567-bdf45ad27743" providerId="ADAL" clId="{107F85BF-0D74-425F-B5EC-677722702384}" dt="2022-05-18T21:05:30.751" v="2118" actId="1076"/>
          <ac:spMkLst>
            <pc:docMk/>
            <pc:sldMk cId="3335853658" sldId="324"/>
            <ac:spMk id="40" creationId="{2B625311-67B3-BF6D-0502-2D7783FF26BE}"/>
          </ac:spMkLst>
        </pc:spChg>
        <pc:spChg chg="add mod">
          <ac:chgData name="Luis Izaguirre Viera" userId="9b8c2638-c075-4c7e-b567-bdf45ad27743" providerId="ADAL" clId="{107F85BF-0D74-425F-B5EC-677722702384}" dt="2022-05-18T21:05:30.751" v="2118" actId="1076"/>
          <ac:spMkLst>
            <pc:docMk/>
            <pc:sldMk cId="3335853658" sldId="324"/>
            <ac:spMk id="41" creationId="{9FFA1E56-5F7C-C8D2-E871-27F72BCC8F44}"/>
          </ac:spMkLst>
        </pc:spChg>
        <pc:spChg chg="add mod">
          <ac:chgData name="Luis Izaguirre Viera" userId="9b8c2638-c075-4c7e-b567-bdf45ad27743" providerId="ADAL" clId="{107F85BF-0D74-425F-B5EC-677722702384}" dt="2022-05-18T21:05:30.751" v="2118" actId="1076"/>
          <ac:spMkLst>
            <pc:docMk/>
            <pc:sldMk cId="3335853658" sldId="324"/>
            <ac:spMk id="42" creationId="{AAC1AE96-9CA2-9844-938C-15FCCE79614A}"/>
          </ac:spMkLst>
        </pc:spChg>
        <pc:spChg chg="add del mod">
          <ac:chgData name="Luis Izaguirre Viera" userId="9b8c2638-c075-4c7e-b567-bdf45ad27743" providerId="ADAL" clId="{107F85BF-0D74-425F-B5EC-677722702384}" dt="2022-05-18T21:06:14.703" v="2131"/>
          <ac:spMkLst>
            <pc:docMk/>
            <pc:sldMk cId="3335853658" sldId="324"/>
            <ac:spMk id="44" creationId="{0F9559F6-3771-C235-EF91-B528908040F9}"/>
          </ac:spMkLst>
        </pc:spChg>
        <pc:picChg chg="add mod">
          <ac:chgData name="Luis Izaguirre Viera" userId="9b8c2638-c075-4c7e-b567-bdf45ad27743" providerId="ADAL" clId="{107F85BF-0D74-425F-B5EC-677722702384}" dt="2022-05-18T21:08:30.146" v="2250" actId="1076"/>
          <ac:picMkLst>
            <pc:docMk/>
            <pc:sldMk cId="3335853658" sldId="324"/>
            <ac:picMk id="10" creationId="{1D73B62A-5026-5472-DAB0-B6D8ED13E33A}"/>
          </ac:picMkLst>
        </pc:picChg>
        <pc:picChg chg="add mod">
          <ac:chgData name="Luis Izaguirre Viera" userId="9b8c2638-c075-4c7e-b567-bdf45ad27743" providerId="ADAL" clId="{107F85BF-0D74-425F-B5EC-677722702384}" dt="2022-05-18T21:05:30.751" v="2118" actId="1076"/>
          <ac:picMkLst>
            <pc:docMk/>
            <pc:sldMk cId="3335853658" sldId="324"/>
            <ac:picMk id="14" creationId="{13A936D2-27D0-6CCA-B08B-E35A5ABA3830}"/>
          </ac:picMkLst>
        </pc:picChg>
        <pc:picChg chg="del">
          <ac:chgData name="Luis Izaguirre Viera" userId="9b8c2638-c075-4c7e-b567-bdf45ad27743" providerId="ADAL" clId="{107F85BF-0D74-425F-B5EC-677722702384}" dt="2022-05-18T21:04:28.544" v="2109" actId="478"/>
          <ac:picMkLst>
            <pc:docMk/>
            <pc:sldMk cId="3335853658" sldId="324"/>
            <ac:picMk id="25" creationId="{2BCB8492-A41F-E33E-05FD-2D7AE3F43C7E}"/>
          </ac:picMkLst>
        </pc:picChg>
        <pc:picChg chg="add del mod">
          <ac:chgData name="Luis Izaguirre Viera" userId="9b8c2638-c075-4c7e-b567-bdf45ad27743" providerId="ADAL" clId="{107F85BF-0D74-425F-B5EC-677722702384}" dt="2022-05-18T21:06:14.703" v="2129" actId="478"/>
          <ac:picMkLst>
            <pc:docMk/>
            <pc:sldMk cId="3335853658" sldId="324"/>
            <ac:picMk id="43" creationId="{C4DC0B4A-F64F-D82F-BFDE-079C2DAB65E1}"/>
          </ac:picMkLst>
        </pc:picChg>
        <pc:cxnChg chg="add mod">
          <ac:chgData name="Luis Izaguirre Viera" userId="9b8c2638-c075-4c7e-b567-bdf45ad27743" providerId="ADAL" clId="{107F85BF-0D74-425F-B5EC-677722702384}" dt="2022-05-18T21:08:34.893" v="2251" actId="1076"/>
          <ac:cxnSpMkLst>
            <pc:docMk/>
            <pc:sldMk cId="3335853658" sldId="324"/>
            <ac:cxnSpMk id="4" creationId="{CA0DBAB1-4112-9BD2-2C23-EEA596CF7849}"/>
          </ac:cxnSpMkLst>
        </pc:cxnChg>
        <pc:cxnChg chg="add del mod">
          <ac:chgData name="Luis Izaguirre Viera" userId="9b8c2638-c075-4c7e-b567-bdf45ad27743" providerId="ADAL" clId="{107F85BF-0D74-425F-B5EC-677722702384}" dt="2022-05-18T21:04:39.823" v="2112" actId="478"/>
          <ac:cxnSpMkLst>
            <pc:docMk/>
            <pc:sldMk cId="3335853658" sldId="324"/>
            <ac:cxnSpMk id="45" creationId="{2B4A462A-21E8-CF80-ACFC-3D0B65BC72D1}"/>
          </ac:cxnSpMkLst>
        </pc:cxnChg>
      </pc:sldChg>
      <pc:sldChg chg="addSp delSp modSp add mod">
        <pc:chgData name="Luis Izaguirre Viera" userId="9b8c2638-c075-4c7e-b567-bdf45ad27743" providerId="ADAL" clId="{107F85BF-0D74-425F-B5EC-677722702384}" dt="2022-05-19T01:19:26.455" v="2612" actId="1076"/>
        <pc:sldMkLst>
          <pc:docMk/>
          <pc:sldMk cId="432231558" sldId="325"/>
        </pc:sldMkLst>
        <pc:spChg chg="del">
          <ac:chgData name="Luis Izaguirre Viera" userId="9b8c2638-c075-4c7e-b567-bdf45ad27743" providerId="ADAL" clId="{107F85BF-0D74-425F-B5EC-677722702384}" dt="2022-05-18T21:10:59.488" v="2260" actId="478"/>
          <ac:spMkLst>
            <pc:docMk/>
            <pc:sldMk cId="432231558" sldId="325"/>
            <ac:spMk id="2" creationId="{00000000-0000-0000-0000-000000000000}"/>
          </ac:spMkLst>
        </pc:spChg>
        <pc:spChg chg="del">
          <ac:chgData name="Luis Izaguirre Viera" userId="9b8c2638-c075-4c7e-b567-bdf45ad27743" providerId="ADAL" clId="{107F85BF-0D74-425F-B5EC-677722702384}" dt="2022-05-18T21:10:59.488" v="2260" actId="478"/>
          <ac:spMkLst>
            <pc:docMk/>
            <pc:sldMk cId="432231558" sldId="325"/>
            <ac:spMk id="3" creationId="{00000000-0000-0000-0000-000000000000}"/>
          </ac:spMkLst>
        </pc:spChg>
        <pc:spChg chg="add del mod">
          <ac:chgData name="Luis Izaguirre Viera" userId="9b8c2638-c075-4c7e-b567-bdf45ad27743" providerId="ADAL" clId="{107F85BF-0D74-425F-B5EC-677722702384}" dt="2022-05-18T21:11:06.460" v="2262" actId="478"/>
          <ac:spMkLst>
            <pc:docMk/>
            <pc:sldMk cId="432231558" sldId="325"/>
            <ac:spMk id="5" creationId="{7D9EE324-866F-6423-90A1-50792C999355}"/>
          </ac:spMkLst>
        </pc:spChg>
        <pc:spChg chg="del">
          <ac:chgData name="Luis Izaguirre Viera" userId="9b8c2638-c075-4c7e-b567-bdf45ad27743" providerId="ADAL" clId="{107F85BF-0D74-425F-B5EC-677722702384}" dt="2022-05-18T21:10:59.488" v="2260" actId="478"/>
          <ac:spMkLst>
            <pc:docMk/>
            <pc:sldMk cId="432231558" sldId="325"/>
            <ac:spMk id="6" creationId="{5152CF7C-F274-EB98-F62B-033A5D28F068}"/>
          </ac:spMkLst>
        </pc:spChg>
        <pc:spChg chg="add del mod">
          <ac:chgData name="Luis Izaguirre Viera" userId="9b8c2638-c075-4c7e-b567-bdf45ad27743" providerId="ADAL" clId="{107F85BF-0D74-425F-B5EC-677722702384}" dt="2022-05-18T21:11:04.772" v="2261" actId="478"/>
          <ac:spMkLst>
            <pc:docMk/>
            <pc:sldMk cId="432231558" sldId="325"/>
            <ac:spMk id="8" creationId="{56F4AB65-7032-E1C1-485D-639A5716C64C}"/>
          </ac:spMkLst>
        </pc:spChg>
        <pc:spChg chg="add mod">
          <ac:chgData name="Luis Izaguirre Viera" userId="9b8c2638-c075-4c7e-b567-bdf45ad27743" providerId="ADAL" clId="{107F85BF-0D74-425F-B5EC-677722702384}" dt="2022-05-18T21:12:16.648" v="2280" actId="403"/>
          <ac:spMkLst>
            <pc:docMk/>
            <pc:sldMk cId="432231558" sldId="325"/>
            <ac:spMk id="10" creationId="{4803ABBE-D89C-7959-9CD0-82FE621CC762}"/>
          </ac:spMkLst>
        </pc:spChg>
        <pc:spChg chg="add mod">
          <ac:chgData name="Luis Izaguirre Viera" userId="9b8c2638-c075-4c7e-b567-bdf45ad27743" providerId="ADAL" clId="{107F85BF-0D74-425F-B5EC-677722702384}" dt="2022-05-18T21:12:48.602" v="2284" actId="14100"/>
          <ac:spMkLst>
            <pc:docMk/>
            <pc:sldMk cId="432231558" sldId="325"/>
            <ac:spMk id="11" creationId="{1AE72823-6A09-B082-62FD-2C262C7472BB}"/>
          </ac:spMkLst>
        </pc:spChg>
        <pc:spChg chg="add mod">
          <ac:chgData name="Luis Izaguirre Viera" userId="9b8c2638-c075-4c7e-b567-bdf45ad27743" providerId="ADAL" clId="{107F85BF-0D74-425F-B5EC-677722702384}" dt="2022-05-18T21:11:09.665" v="2264" actId="20577"/>
          <ac:spMkLst>
            <pc:docMk/>
            <pc:sldMk cId="432231558" sldId="325"/>
            <ac:spMk id="12" creationId="{19D5AC60-4C2D-4FA2-EAF4-D0F7455A6A51}"/>
          </ac:spMkLst>
        </pc:spChg>
        <pc:spChg chg="add mod">
          <ac:chgData name="Luis Izaguirre Viera" userId="9b8c2638-c075-4c7e-b567-bdf45ad27743" providerId="ADAL" clId="{107F85BF-0D74-425F-B5EC-677722702384}" dt="2022-05-18T21:11:06.715" v="2263"/>
          <ac:spMkLst>
            <pc:docMk/>
            <pc:sldMk cId="432231558" sldId="325"/>
            <ac:spMk id="13" creationId="{D7509402-63E0-88D3-AB13-1C47BC7D6EF0}"/>
          </ac:spMkLst>
        </pc:spChg>
        <pc:spChg chg="add mod">
          <ac:chgData name="Luis Izaguirre Viera" userId="9b8c2638-c075-4c7e-b567-bdf45ad27743" providerId="ADAL" clId="{107F85BF-0D74-425F-B5EC-677722702384}" dt="2022-05-18T21:11:06.715" v="2263"/>
          <ac:spMkLst>
            <pc:docMk/>
            <pc:sldMk cId="432231558" sldId="325"/>
            <ac:spMk id="14" creationId="{16DCFEF5-3C2C-A8FF-CDD9-15366A139C79}"/>
          </ac:spMkLst>
        </pc:spChg>
        <pc:spChg chg="add mod">
          <ac:chgData name="Luis Izaguirre Viera" userId="9b8c2638-c075-4c7e-b567-bdf45ad27743" providerId="ADAL" clId="{107F85BF-0D74-425F-B5EC-677722702384}" dt="2022-05-18T21:12:30.963" v="2281" actId="1076"/>
          <ac:spMkLst>
            <pc:docMk/>
            <pc:sldMk cId="432231558" sldId="325"/>
            <ac:spMk id="15" creationId="{40CD6B3C-6751-9634-75AE-F946FA2AE88D}"/>
          </ac:spMkLst>
        </pc:spChg>
        <pc:spChg chg="add mod">
          <ac:chgData name="Luis Izaguirre Viera" userId="9b8c2638-c075-4c7e-b567-bdf45ad27743" providerId="ADAL" clId="{107F85BF-0D74-425F-B5EC-677722702384}" dt="2022-05-18T21:12:30.963" v="2281" actId="1076"/>
          <ac:spMkLst>
            <pc:docMk/>
            <pc:sldMk cId="432231558" sldId="325"/>
            <ac:spMk id="16" creationId="{BCFF66D8-1C8B-8D02-F0FB-47651C4EA00C}"/>
          </ac:spMkLst>
        </pc:spChg>
        <pc:spChg chg="del">
          <ac:chgData name="Luis Izaguirre Viera" userId="9b8c2638-c075-4c7e-b567-bdf45ad27743" providerId="ADAL" clId="{107F85BF-0D74-425F-B5EC-677722702384}" dt="2022-05-18T21:10:59.488" v="2260" actId="478"/>
          <ac:spMkLst>
            <pc:docMk/>
            <pc:sldMk cId="432231558" sldId="325"/>
            <ac:spMk id="28" creationId="{289F36D9-BBEE-B1D6-4411-71E274211DCD}"/>
          </ac:spMkLst>
        </pc:spChg>
        <pc:picChg chg="add mod">
          <ac:chgData name="Luis Izaguirre Viera" userId="9b8c2638-c075-4c7e-b567-bdf45ad27743" providerId="ADAL" clId="{107F85BF-0D74-425F-B5EC-677722702384}" dt="2022-05-19T01:19:26.455" v="2612" actId="1076"/>
          <ac:picMkLst>
            <pc:docMk/>
            <pc:sldMk cId="432231558" sldId="325"/>
            <ac:picMk id="17" creationId="{02F619AE-15F3-E32D-D288-0028E2F7E0CF}"/>
          </ac:picMkLst>
        </pc:picChg>
        <pc:picChg chg="add mod">
          <ac:chgData name="Luis Izaguirre Viera" userId="9b8c2638-c075-4c7e-b567-bdf45ad27743" providerId="ADAL" clId="{107F85BF-0D74-425F-B5EC-677722702384}" dt="2022-05-18T21:12:30.963" v="2281" actId="1076"/>
          <ac:picMkLst>
            <pc:docMk/>
            <pc:sldMk cId="432231558" sldId="325"/>
            <ac:picMk id="18" creationId="{B1CA017D-133D-6271-AE23-0A2E0BA3B62B}"/>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r>
              <a:rPr lang="es-ES"/>
              <a:t>10/02/2021</a:t>
            </a:r>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1581421-27F4-426B-B32A-73D3EF1DA196}" type="slidenum">
              <a:rPr lang="es-ES" smtClean="0"/>
              <a:t>‹Nº›</a:t>
            </a:fld>
            <a:endParaRPr lang="es-ES"/>
          </a:p>
        </p:txBody>
      </p:sp>
    </p:spTree>
    <p:extLst>
      <p:ext uri="{BB962C8B-B14F-4D97-AF65-F5344CB8AC3E}">
        <p14:creationId xmlns:p14="http://schemas.microsoft.com/office/powerpoint/2010/main" val="316426387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r>
              <a:rPr lang="es-ES"/>
              <a:t>10/02/2021</a:t>
            </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0BA55C-5BC3-4AE0-8ADF-64D5CF5788D2}" type="slidenum">
              <a:rPr lang="es-ES" smtClean="0"/>
              <a:t>‹Nº›</a:t>
            </a:fld>
            <a:endParaRPr lang="es-ES"/>
          </a:p>
        </p:txBody>
      </p:sp>
    </p:spTree>
    <p:extLst>
      <p:ext uri="{BB962C8B-B14F-4D97-AF65-F5344CB8AC3E}">
        <p14:creationId xmlns:p14="http://schemas.microsoft.com/office/powerpoint/2010/main" val="1666204437"/>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Buenas tardes a todo el jurado y a los presentes.</a:t>
            </a:r>
          </a:p>
          <a:p>
            <a:endParaRPr lang="es-CL" dirty="0"/>
          </a:p>
          <a:p>
            <a:r>
              <a:rPr lang="es-CL" dirty="0"/>
              <a:t>En primer lugar agradecer a todos por su tiempo.</a:t>
            </a:r>
          </a:p>
          <a:p>
            <a:endParaRPr lang="es-CL" dirty="0"/>
          </a:p>
          <a:p>
            <a:r>
              <a:rPr lang="es-CL" dirty="0"/>
              <a:t>Yo soy LI estudiante del Master y hoy vengo a presentarles los resultados de mi TFM</a:t>
            </a:r>
          </a:p>
        </p:txBody>
      </p:sp>
      <p:sp>
        <p:nvSpPr>
          <p:cNvPr id="4" name="Marcador de fecha 3"/>
          <p:cNvSpPr>
            <a:spLocks noGrp="1"/>
          </p:cNvSpPr>
          <p:nvPr>
            <p:ph type="dt" idx="1"/>
          </p:nvPr>
        </p:nvSpPr>
        <p:spPr/>
        <p:txBody>
          <a:bodyPr/>
          <a:lstStyle/>
          <a:p>
            <a:r>
              <a:rPr lang="es-ES" dirty="0"/>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1</a:t>
            </a:fld>
            <a:endParaRPr lang="es-ES" dirty="0"/>
          </a:p>
        </p:txBody>
      </p:sp>
    </p:spTree>
    <p:extLst>
      <p:ext uri="{BB962C8B-B14F-4D97-AF65-F5344CB8AC3E}">
        <p14:creationId xmlns:p14="http://schemas.microsoft.com/office/powerpoint/2010/main" val="8925064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12</a:t>
            </a:fld>
            <a:endParaRPr lang="es-ES"/>
          </a:p>
        </p:txBody>
      </p:sp>
    </p:spTree>
    <p:extLst>
      <p:ext uri="{BB962C8B-B14F-4D97-AF65-F5344CB8AC3E}">
        <p14:creationId xmlns:p14="http://schemas.microsoft.com/office/powerpoint/2010/main" val="13541760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13</a:t>
            </a:fld>
            <a:endParaRPr lang="es-ES"/>
          </a:p>
        </p:txBody>
      </p:sp>
    </p:spTree>
    <p:extLst>
      <p:ext uri="{BB962C8B-B14F-4D97-AF65-F5344CB8AC3E}">
        <p14:creationId xmlns:p14="http://schemas.microsoft.com/office/powerpoint/2010/main" val="3076594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CL" sz="1200" b="1" i="0" u="none" strike="noStrike" baseline="0" dirty="0">
                <a:latin typeface="TeXGyreHeros-Bold"/>
              </a:rPr>
              <a:t>Selección de problemas</a:t>
            </a:r>
          </a:p>
          <a:p>
            <a:pPr algn="l"/>
            <a:r>
              <a:rPr lang="es-ES" sz="1200" b="0" i="0" u="none" strike="noStrike" baseline="0" dirty="0">
                <a:latin typeface="TeXGyreHeros-Regular"/>
              </a:rPr>
              <a:t>En esta primera etapa elegimos un par de problemas típicos del procesamiento natural del lenguaje pero que a su vez sean distintos a los problemas para los que BERT fue entrenado inicialmente. La idea es poder demostrar la adaptabilidad del modelo para resolver cualquier clase de problemas basado en la arquitectura propia de BERT. Los problemas con los que trabajaremos son el Análisis de Sentimiento (clasificación) y la tarea de Respuesta a Preguntas.</a:t>
            </a:r>
          </a:p>
          <a:p>
            <a:pPr algn="l"/>
            <a:r>
              <a:rPr lang="es-ES" sz="1200" b="0" i="0" u="none" strike="noStrike" baseline="0" dirty="0">
                <a:latin typeface="TeXGyreHeros-Regular"/>
              </a:rPr>
              <a:t>2. </a:t>
            </a:r>
            <a:r>
              <a:rPr lang="es-ES" sz="1200" b="1" i="0" u="none" strike="noStrike" baseline="0" dirty="0">
                <a:latin typeface="TeXGyreHeros-Bold"/>
              </a:rPr>
              <a:t>Selección de los conjuntos de datos (</a:t>
            </a:r>
            <a:r>
              <a:rPr lang="es-ES" sz="1200" b="1" i="1" u="none" strike="noStrike" baseline="0" dirty="0" err="1">
                <a:latin typeface="TeXGyreHeros-BoldItalic"/>
              </a:rPr>
              <a:t>datasets</a:t>
            </a:r>
            <a:r>
              <a:rPr lang="es-ES" sz="1200" b="1" i="0" u="none" strike="noStrike" baseline="0" dirty="0">
                <a:latin typeface="TeXGyreHeros-Bold"/>
              </a:rPr>
              <a:t>)</a:t>
            </a:r>
          </a:p>
          <a:p>
            <a:pPr algn="l"/>
            <a:r>
              <a:rPr lang="es-ES" sz="1200" b="0" i="0" u="none" strike="noStrike" baseline="0" dirty="0">
                <a:latin typeface="TeXGyreHeros-Regular"/>
              </a:rPr>
              <a:t>En cuanto a la selección de los </a:t>
            </a:r>
            <a:r>
              <a:rPr lang="es-ES" sz="1200" b="0" i="1" u="none" strike="noStrike" baseline="0" dirty="0" err="1">
                <a:latin typeface="TeXGyreHeros-Italic"/>
              </a:rPr>
              <a:t>datasets</a:t>
            </a:r>
            <a:r>
              <a:rPr lang="es-ES" sz="1200" b="0" i="1" u="none" strike="noStrike" baseline="0" dirty="0">
                <a:latin typeface="TeXGyreHeros-Italic"/>
              </a:rPr>
              <a:t> </a:t>
            </a:r>
            <a:r>
              <a:rPr lang="es-ES" sz="1200" b="0" i="0" u="none" strike="noStrike" baseline="0" dirty="0">
                <a:latin typeface="TeXGyreHeros-Regular"/>
              </a:rPr>
              <a:t>se decidió trabajar con conjuntos de datos asociados a cada uno de los problemas antes descritos, procurando que los </a:t>
            </a:r>
            <a:r>
              <a:rPr lang="es-ES" sz="1200" b="0" i="1" u="none" strike="noStrike" baseline="0" dirty="0" err="1">
                <a:latin typeface="TeXGyreHeros-Italic"/>
              </a:rPr>
              <a:t>datasets</a:t>
            </a:r>
            <a:r>
              <a:rPr lang="es-ES" sz="1200" b="0" i="1" u="none" strike="noStrike" baseline="0" dirty="0">
                <a:latin typeface="TeXGyreHeros-Italic"/>
              </a:rPr>
              <a:t> </a:t>
            </a:r>
            <a:r>
              <a:rPr lang="es-ES" sz="1200" b="0" i="0" u="none" strike="noStrike" baseline="0" dirty="0">
                <a:latin typeface="TeXGyreHeros-Regular"/>
              </a:rPr>
              <a:t>elegidos permitan establecer indicadores de comparación y que existan estudios de comparación del desempeño con otros modelos y soluciones. Para el caso de análisis de sentimiento se trabajará con un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a:latin typeface="TeXGyreHeros-Regular"/>
              </a:rPr>
              <a:t>de reseñas de películas de IMDB creado por investigadores de la Universidad de Stanford, para el problema de preguntas y respuestas se trabajó con el conocido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err="1">
                <a:latin typeface="TeXGyreHeros-Regular"/>
              </a:rPr>
              <a:t>SQuAD</a:t>
            </a:r>
            <a:r>
              <a:rPr lang="es-ES" sz="1200" b="0" i="0" u="none" strike="noStrike" baseline="0" dirty="0">
                <a:latin typeface="TeXGyreHeros-Regular"/>
              </a:rPr>
              <a:t> en su versión </a:t>
            </a:r>
            <a:r>
              <a:rPr lang="es-CL" sz="1200" b="0" i="0" u="none" strike="noStrike" baseline="0" dirty="0">
                <a:latin typeface="TeXGyreHeros-Regular"/>
              </a:rPr>
              <a:t>1.0.</a:t>
            </a:r>
          </a:p>
          <a:p>
            <a:pPr algn="l"/>
            <a:r>
              <a:rPr lang="es-CL" sz="1200" b="0" i="0" u="none" strike="noStrike" baseline="0" dirty="0">
                <a:latin typeface="TeXGyreHeros-Regular"/>
              </a:rPr>
              <a:t>3. </a:t>
            </a:r>
            <a:r>
              <a:rPr lang="es-CL" sz="1200" b="1" i="0" u="none" strike="noStrike" baseline="0" dirty="0">
                <a:latin typeface="TeXGyreHeros-Bold"/>
              </a:rPr>
              <a:t>Fine </a:t>
            </a:r>
            <a:r>
              <a:rPr lang="es-CL" sz="1200" b="1" i="0" u="none" strike="noStrike" baseline="0" dirty="0" err="1">
                <a:latin typeface="TeXGyreHeros-Bold"/>
              </a:rPr>
              <a:t>Tuning</a:t>
            </a:r>
            <a:r>
              <a:rPr lang="es-CL" sz="1200" b="1" i="0" u="none" strike="noStrike" baseline="0" dirty="0">
                <a:latin typeface="TeXGyreHeros-Bold"/>
              </a:rPr>
              <a:t> de BERT</a:t>
            </a:r>
          </a:p>
          <a:p>
            <a:pPr algn="l"/>
            <a:r>
              <a:rPr lang="es-ES" sz="1200" b="0" i="0" u="none" strike="noStrike" baseline="0" dirty="0">
                <a:latin typeface="TeXGyreHeros-Regular"/>
              </a:rPr>
              <a:t>Para cada uno de los problemas elegidos se hizo un ajuste del modelo inicial de BERT usando para el entrenamiento un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a:latin typeface="TeXGyreHeros-Regular"/>
              </a:rPr>
              <a:t>etiquetado. La intención es hacer las adecuaciones necesarias al modelo para intentar encontrar una solución simple a cada uno de los problemas elegidos.</a:t>
            </a:r>
          </a:p>
          <a:p>
            <a:pPr algn="l"/>
            <a:r>
              <a:rPr lang="es-ES" sz="1200" b="0" i="0" u="none" strike="noStrike" baseline="0" dirty="0">
                <a:latin typeface="TeXGyreHeros-Regular"/>
              </a:rPr>
              <a:t>4. </a:t>
            </a:r>
            <a:r>
              <a:rPr lang="es-ES" sz="1200" b="1" i="0" u="none" strike="noStrike" baseline="0" dirty="0">
                <a:latin typeface="TeXGyreHeros-Bold"/>
              </a:rPr>
              <a:t>Evaluación de los resultados</a:t>
            </a:r>
          </a:p>
          <a:p>
            <a:pPr algn="l"/>
            <a:r>
              <a:rPr lang="es-ES" sz="1200" b="0" i="0" u="none" strike="noStrike" baseline="0" dirty="0">
                <a:latin typeface="TeXGyreHeros-Regular"/>
              </a:rPr>
              <a:t>Se compararon los resultados obtenidos en cada problema con otros modelos implementados para resolver el problema. La idea es validar que simplemente haciendo un pequeño </a:t>
            </a:r>
            <a:r>
              <a:rPr lang="es-ES" sz="1200" b="0" i="1" u="none" strike="noStrike" baseline="0" dirty="0">
                <a:latin typeface="TeXGyreHeros-Italic"/>
              </a:rPr>
              <a:t>fine-</a:t>
            </a:r>
            <a:r>
              <a:rPr lang="es-ES" sz="1200" b="0" i="1" u="none" strike="noStrike" baseline="0" dirty="0" err="1">
                <a:latin typeface="TeXGyreHeros-Italic"/>
              </a:rPr>
              <a:t>tunning</a:t>
            </a:r>
            <a:r>
              <a:rPr lang="es-ES" sz="1200" b="0" i="1" u="none" strike="noStrike" baseline="0" dirty="0">
                <a:latin typeface="TeXGyreHeros-Italic"/>
              </a:rPr>
              <a:t> </a:t>
            </a:r>
            <a:r>
              <a:rPr lang="es-ES" sz="1200" b="0" i="0" u="none" strike="noStrike" baseline="0" dirty="0">
                <a:latin typeface="TeXGyreHeros-Regular"/>
              </a:rPr>
              <a:t>del modelo original podemos obtener resultados </a:t>
            </a:r>
            <a:r>
              <a:rPr lang="es-CL" sz="1200" b="0" i="0" u="none" strike="noStrike" baseline="0" dirty="0">
                <a:latin typeface="TeXGyreHeros-Regular"/>
              </a:rPr>
              <a:t>similares</a:t>
            </a:r>
            <a:r>
              <a:rPr lang="es-ES" sz="1200" b="0" i="0" u="none" strike="noStrike" baseline="0" dirty="0">
                <a:latin typeface="TeXGyreHeros-Regular"/>
              </a:rPr>
              <a:t>o cercanos a los del estado del arte en cada problema.</a:t>
            </a:r>
            <a:endParaRPr lang="es-CL" dirty="0"/>
          </a:p>
          <a:p>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14</a:t>
            </a:fld>
            <a:endParaRPr lang="es-ES"/>
          </a:p>
        </p:txBody>
      </p:sp>
    </p:spTree>
    <p:extLst>
      <p:ext uri="{BB962C8B-B14F-4D97-AF65-F5344CB8AC3E}">
        <p14:creationId xmlns:p14="http://schemas.microsoft.com/office/powerpoint/2010/main" val="36235885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baseline="0" dirty="0">
                <a:latin typeface="TeXGyreHeros-Regular"/>
              </a:rPr>
              <a:t>Los autores del </a:t>
            </a:r>
            <a:r>
              <a:rPr lang="es-ES" sz="1200" b="0" i="0" u="none" strike="noStrike" baseline="0" dirty="0" err="1">
                <a:latin typeface="TeXGyreHeros-Regular"/>
              </a:rPr>
              <a:t>paper</a:t>
            </a:r>
            <a:r>
              <a:rPr lang="es-ES" sz="1200" b="0" i="0" u="none" strike="noStrike" baseline="0" dirty="0">
                <a:latin typeface="TeXGyreHeros-Regular"/>
              </a:rPr>
              <a:t> mencionan que este conjunto de datos se diferencia a los que se habían publicado con anterioridad en que las respuestas son de formato libre y no están acotadas a un conjunto de opciones lo que hace el problema más interpretativo y con una cantidad bastante grande de opciones.</a:t>
            </a:r>
          </a:p>
          <a:p>
            <a:endParaRPr lang="es-ES" sz="1200" b="0" i="0" u="none" strike="noStrike" baseline="0" dirty="0">
              <a:latin typeface="TeXGyreHeros-Regular"/>
            </a:endParaRPr>
          </a:p>
          <a:p>
            <a:pPr algn="l"/>
            <a:r>
              <a:rPr lang="es-ES" sz="1200" b="1" i="0" u="none" strike="noStrike" baseline="0" dirty="0">
                <a:latin typeface="TeXGyreHeros-Bold"/>
              </a:rPr>
              <a:t>train-v1.1.json: </a:t>
            </a:r>
            <a:r>
              <a:rPr lang="es-ES" sz="1200" b="0" i="0" u="none" strike="noStrike" baseline="0" dirty="0">
                <a:latin typeface="TeXGyreHeros-Regular"/>
              </a:rPr>
              <a:t>Es un </a:t>
            </a:r>
            <a:r>
              <a:rPr lang="es-ES" sz="1200" b="0" i="1" u="none" strike="noStrike" baseline="0" dirty="0">
                <a:latin typeface="TeXGyreHeros-Italic"/>
              </a:rPr>
              <a:t>archivo .</a:t>
            </a:r>
            <a:r>
              <a:rPr lang="es-ES" sz="1200" b="0" i="1" u="none" strike="noStrike" baseline="0" dirty="0" err="1">
                <a:latin typeface="TeXGyreHeros-Italic"/>
              </a:rPr>
              <a:t>json</a:t>
            </a:r>
            <a:r>
              <a:rPr lang="es-ES" sz="1200" b="0" i="1" u="none" strike="noStrike" baseline="0" dirty="0">
                <a:latin typeface="TeXGyreHeros-Italic"/>
              </a:rPr>
              <a:t> </a:t>
            </a:r>
            <a:r>
              <a:rPr lang="es-ES" sz="1200" b="0" i="0" u="none" strike="noStrike" baseline="0" dirty="0">
                <a:latin typeface="TeXGyreHeros-Regular"/>
              </a:rPr>
              <a:t>que contiene el 80% de los datos y contiene el conjunto de entrenamiento o training set. Es el subconjunto del </a:t>
            </a:r>
            <a:r>
              <a:rPr lang="es-ES" sz="1200" b="0" i="0" u="none" strike="noStrike" baseline="0" dirty="0" err="1">
                <a:latin typeface="TeXGyreHeros-Regular"/>
              </a:rPr>
              <a:t>dataset</a:t>
            </a:r>
            <a:r>
              <a:rPr lang="es-ES" sz="1200" b="0" i="0" u="none" strike="noStrike" baseline="0" dirty="0">
                <a:latin typeface="TeXGyreHeros-Regular"/>
              </a:rPr>
              <a:t> donde están almacenadas las secuencias que se utilizarán para hacer el entrenamiento.</a:t>
            </a:r>
          </a:p>
          <a:p>
            <a:pPr algn="l"/>
            <a:r>
              <a:rPr lang="es-ES" sz="1200" b="1" i="0" u="none" strike="noStrike" baseline="0" dirty="0">
                <a:latin typeface="TeXGyreHeros-Bold"/>
              </a:rPr>
              <a:t>dev-v1.1.json: </a:t>
            </a:r>
            <a:r>
              <a:rPr lang="es-ES" sz="1200" b="0" i="0" u="none" strike="noStrike" baseline="0" dirty="0">
                <a:latin typeface="TeXGyreHeros-Regular"/>
              </a:rPr>
              <a:t>Es un </a:t>
            </a:r>
            <a:r>
              <a:rPr lang="es-ES" sz="1200" b="0" i="1" u="none" strike="noStrike" baseline="0" dirty="0">
                <a:latin typeface="TeXGyreHeros-Italic"/>
              </a:rPr>
              <a:t>archivo .</a:t>
            </a:r>
            <a:r>
              <a:rPr lang="es-ES" sz="1200" b="0" i="1" u="none" strike="noStrike" baseline="0" dirty="0" err="1">
                <a:latin typeface="TeXGyreHeros-Italic"/>
              </a:rPr>
              <a:t>json</a:t>
            </a:r>
            <a:r>
              <a:rPr lang="es-ES" sz="1200" b="0" i="1" u="none" strike="noStrike" baseline="0" dirty="0">
                <a:latin typeface="TeXGyreHeros-Italic"/>
              </a:rPr>
              <a:t> </a:t>
            </a:r>
            <a:r>
              <a:rPr lang="es-ES" sz="1200" b="0" i="0" u="none" strike="noStrike" baseline="0" dirty="0">
                <a:latin typeface="TeXGyreHeros-Regular"/>
              </a:rPr>
              <a:t>que contiene el 10% de los datos y contiene el conjunto de validación o </a:t>
            </a:r>
            <a:r>
              <a:rPr lang="es-ES" sz="1200" b="0" i="0" u="none" strike="noStrike" baseline="0" dirty="0" err="1">
                <a:latin typeface="TeXGyreHeros-Regular"/>
              </a:rPr>
              <a:t>validation</a:t>
            </a:r>
            <a:r>
              <a:rPr lang="es-ES" sz="1200" b="0" i="0" u="none" strike="noStrike" baseline="0" dirty="0">
                <a:latin typeface="TeXGyreHeros-Regular"/>
              </a:rPr>
              <a:t> test. Es el subconjunto de datos que se utilizarán </a:t>
            </a:r>
            <a:r>
              <a:rPr lang="es-CL" sz="1200" b="0" i="0" u="none" strike="noStrike" baseline="0" dirty="0">
                <a:latin typeface="TeXGyreHeros-Regular"/>
              </a:rPr>
              <a:t>para hacer la evaluación. </a:t>
            </a:r>
          </a:p>
          <a:p>
            <a:pPr algn="l"/>
            <a:r>
              <a:rPr lang="es-ES" sz="1200" b="0" i="0" u="none" strike="noStrike" baseline="0" dirty="0">
                <a:latin typeface="TeXGyreHeros-Regular"/>
              </a:rPr>
              <a:t>El 10% restante de registros son usados para la validación final usada en el </a:t>
            </a:r>
            <a:r>
              <a:rPr lang="es-ES" sz="1200" b="0" i="0" u="none" strike="noStrike" baseline="0" dirty="0" err="1">
                <a:latin typeface="TeXGyreHeros-Regular"/>
              </a:rPr>
              <a:t>benchmark</a:t>
            </a:r>
            <a:r>
              <a:rPr lang="es-ES" sz="1200" dirty="0">
                <a:latin typeface="TeXGyreHeros-Regular"/>
              </a:rPr>
              <a:t> </a:t>
            </a:r>
            <a:r>
              <a:rPr lang="es-ES" sz="1200" b="0" i="0" u="none" strike="noStrike" baseline="0" dirty="0">
                <a:latin typeface="TeXGyreHeros-Regular"/>
              </a:rPr>
              <a:t>y este conjunto de datos no lo hacen disponible. </a:t>
            </a:r>
            <a:r>
              <a:rPr lang="es-ES" sz="1200" b="0" i="0" u="none" strike="noStrike" baseline="0" dirty="0" err="1">
                <a:latin typeface="TeXGyreHeros-Regular"/>
              </a:rPr>
              <a:t>testing</a:t>
            </a:r>
            <a:r>
              <a:rPr lang="es-ES" sz="1200" b="0" i="0" u="none" strike="noStrike" baseline="0" dirty="0">
                <a:latin typeface="TeXGyreHeros-Regular"/>
              </a:rPr>
              <a:t> set.</a:t>
            </a:r>
            <a:endParaRPr lang="es-ES" dirty="0"/>
          </a:p>
          <a:p>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15</a:t>
            </a:fld>
            <a:endParaRPr lang="es-ES"/>
          </a:p>
        </p:txBody>
      </p:sp>
    </p:spTree>
    <p:extLst>
      <p:ext uri="{BB962C8B-B14F-4D97-AF65-F5344CB8AC3E}">
        <p14:creationId xmlns:p14="http://schemas.microsoft.com/office/powerpoint/2010/main" val="26582164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200" b="0" i="0" u="none" strike="noStrike" baseline="0" dirty="0">
                <a:latin typeface="TeXGyreHeros-Regular"/>
              </a:rPr>
              <a:t>Vivimos en una época donde la actividad digital forma parte de nuestro día a día. Todos los días generamos una cantidad enorme de datos e información, interactuando a través de redes sociales, trabajando conectados a Internet, etc. A medida que aumenta la información, se vuelve más difícil recuperar una pieza de información relevante de manera eficiente. En este sentido, la tarea de Respuesta a Preguntas o </a:t>
            </a:r>
            <a:r>
              <a:rPr lang="es-ES" sz="1200" b="0" i="1" u="none" strike="noStrike" baseline="0" dirty="0" err="1">
                <a:latin typeface="TeXGyreHeros-Italic"/>
              </a:rPr>
              <a:t>Question</a:t>
            </a:r>
            <a:r>
              <a:rPr lang="es-ES" sz="1200" b="0" i="1" u="none" strike="noStrike" baseline="0" dirty="0">
                <a:latin typeface="TeXGyreHeros-Italic"/>
              </a:rPr>
              <a:t> </a:t>
            </a:r>
            <a:r>
              <a:rPr lang="es-ES" sz="1200" b="0" i="1" u="none" strike="noStrike" baseline="0" dirty="0" err="1">
                <a:latin typeface="TeXGyreHeros-Italic"/>
              </a:rPr>
              <a:t>Answering</a:t>
            </a:r>
            <a:r>
              <a:rPr lang="es-ES" sz="1200" b="0" i="1" u="none" strike="noStrike" baseline="0" dirty="0">
                <a:latin typeface="TeXGyreHeros-Italic"/>
              </a:rPr>
              <a:t> </a:t>
            </a:r>
            <a:r>
              <a:rPr lang="es-ES" sz="1200" b="0" i="0" u="none" strike="noStrike" baseline="0" dirty="0">
                <a:latin typeface="TeXGyreHeros-Regular"/>
              </a:rPr>
              <a:t>(QA, por sus siglas en inglés) es un campo de la ciencia de la computación y el NLP que tiene como objetivo crear sistemas que puedan responder de forma automática preguntas en </a:t>
            </a:r>
            <a:r>
              <a:rPr lang="es-CL" sz="1200" b="0" i="0" u="none" strike="noStrike" baseline="0" dirty="0">
                <a:latin typeface="TeXGyreHeros-Regular"/>
              </a:rPr>
              <a:t>lenguaje natural.</a:t>
            </a:r>
          </a:p>
          <a:p>
            <a:pPr algn="l"/>
            <a:r>
              <a:rPr lang="es-ES" sz="1200" b="0" i="0" u="none" strike="noStrike" baseline="0" dirty="0">
                <a:latin typeface="TeXGyreHeros-Regular"/>
              </a:rPr>
              <a:t>Los sistemas QA intentan encontrar automáticamente la respuesta contextual y semánticamente correcta para una pregunta proporcionada en un texto. En general, los tres componentes asociados con los sistemas QA son:</a:t>
            </a:r>
          </a:p>
          <a:p>
            <a:pPr algn="l"/>
            <a:r>
              <a:rPr lang="es-CL" sz="1200" b="0" i="0" u="none" strike="noStrike" baseline="0" dirty="0">
                <a:latin typeface="TeXGyreHeros-Regular"/>
              </a:rPr>
              <a:t>1. Clasificación de preguntas</a:t>
            </a:r>
          </a:p>
          <a:p>
            <a:pPr algn="l"/>
            <a:r>
              <a:rPr lang="es-CL" sz="1200" b="0" i="0" u="none" strike="noStrike" baseline="0" dirty="0">
                <a:latin typeface="TeXGyreHeros-Regular"/>
              </a:rPr>
              <a:t>2. Recuperación de información</a:t>
            </a:r>
          </a:p>
          <a:p>
            <a:pPr algn="l"/>
            <a:r>
              <a:rPr lang="es-ES" sz="1200" b="0" i="0" u="none" strike="noStrike" baseline="0" dirty="0">
                <a:latin typeface="TeXGyreHeros-Regular"/>
              </a:rPr>
              <a:t>3. Extracción/generación de respuestas</a:t>
            </a:r>
          </a:p>
          <a:p>
            <a:pPr algn="l"/>
            <a:r>
              <a:rPr lang="es-ES" sz="1200" b="0" i="0" u="none" strike="noStrike" baseline="0" dirty="0">
                <a:latin typeface="TeXGyreHeros-Regular"/>
              </a:rPr>
              <a:t>En este trabajo se usará BERT como modelo base para resolver este problema. La idea en este caso es que se le dará un párrafo al modelo de BERT que contendrá información acerca de un tema, y vamos a buscar respuestas con respecto a preguntas relacionadas con ese tema. Para ello, se generarán</a:t>
            </a:r>
            <a:endParaRPr lang="es-CL" dirty="0"/>
          </a:p>
          <a:p>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16</a:t>
            </a:fld>
            <a:endParaRPr lang="es-ES"/>
          </a:p>
        </p:txBody>
      </p:sp>
    </p:spTree>
    <p:extLst>
      <p:ext uri="{BB962C8B-B14F-4D97-AF65-F5344CB8AC3E}">
        <p14:creationId xmlns:p14="http://schemas.microsoft.com/office/powerpoint/2010/main" val="2281854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baseline="0" dirty="0">
                <a:latin typeface="TeXGyreHeros-Regular"/>
              </a:rPr>
              <a:t>Los autores del </a:t>
            </a:r>
            <a:r>
              <a:rPr lang="es-ES" sz="1200" b="0" i="0" u="none" strike="noStrike" baseline="0" dirty="0" err="1">
                <a:latin typeface="TeXGyreHeros-Regular"/>
              </a:rPr>
              <a:t>paper</a:t>
            </a:r>
            <a:r>
              <a:rPr lang="es-ES" sz="1200" b="0" i="0" u="none" strike="noStrike" baseline="0" dirty="0">
                <a:latin typeface="TeXGyreHeros-Regular"/>
              </a:rPr>
              <a:t> mencionan que este conjunto de datos se diferencia a los que se habían publicado con anterioridad en que las respuestas son de formato libre y no están acotadas a un conjunto de opciones lo que hace el problema más interpretativo y con una cantidad bastante grande de opciones.</a:t>
            </a:r>
          </a:p>
          <a:p>
            <a:endParaRPr lang="es-ES" sz="1200" b="0" i="0" u="none" strike="noStrike" baseline="0" dirty="0">
              <a:latin typeface="TeXGyreHeros-Regular"/>
            </a:endParaRPr>
          </a:p>
          <a:p>
            <a:pPr algn="l"/>
            <a:r>
              <a:rPr lang="es-ES" sz="1200" b="1" i="0" u="none" strike="noStrike" baseline="0" dirty="0">
                <a:latin typeface="TeXGyreHeros-Bold"/>
              </a:rPr>
              <a:t>train-v1.1.json: </a:t>
            </a:r>
            <a:r>
              <a:rPr lang="es-ES" sz="1200" b="0" i="0" u="none" strike="noStrike" baseline="0" dirty="0">
                <a:latin typeface="TeXGyreHeros-Regular"/>
              </a:rPr>
              <a:t>Es un </a:t>
            </a:r>
            <a:r>
              <a:rPr lang="es-ES" sz="1200" b="0" i="1" u="none" strike="noStrike" baseline="0" dirty="0">
                <a:latin typeface="TeXGyreHeros-Italic"/>
              </a:rPr>
              <a:t>archivo .</a:t>
            </a:r>
            <a:r>
              <a:rPr lang="es-ES" sz="1200" b="0" i="1" u="none" strike="noStrike" baseline="0" dirty="0" err="1">
                <a:latin typeface="TeXGyreHeros-Italic"/>
              </a:rPr>
              <a:t>json</a:t>
            </a:r>
            <a:r>
              <a:rPr lang="es-ES" sz="1200" b="0" i="1" u="none" strike="noStrike" baseline="0" dirty="0">
                <a:latin typeface="TeXGyreHeros-Italic"/>
              </a:rPr>
              <a:t> </a:t>
            </a:r>
            <a:r>
              <a:rPr lang="es-ES" sz="1200" b="0" i="0" u="none" strike="noStrike" baseline="0" dirty="0">
                <a:latin typeface="TeXGyreHeros-Regular"/>
              </a:rPr>
              <a:t>que contiene el 80% de los datos y contiene el conjunto de entrenamiento o training set. Es el subconjunto del </a:t>
            </a:r>
            <a:r>
              <a:rPr lang="es-ES" sz="1200" b="0" i="0" u="none" strike="noStrike" baseline="0" dirty="0" err="1">
                <a:latin typeface="TeXGyreHeros-Regular"/>
              </a:rPr>
              <a:t>dataset</a:t>
            </a:r>
            <a:r>
              <a:rPr lang="es-ES" sz="1200" b="0" i="0" u="none" strike="noStrike" baseline="0" dirty="0">
                <a:latin typeface="TeXGyreHeros-Regular"/>
              </a:rPr>
              <a:t> donde están almacenadas las secuencias que se utilizarán para hacer el entrenamiento.</a:t>
            </a:r>
          </a:p>
          <a:p>
            <a:pPr algn="l"/>
            <a:r>
              <a:rPr lang="es-ES" sz="1200" b="1" i="0" u="none" strike="noStrike" baseline="0" dirty="0">
                <a:latin typeface="TeXGyreHeros-Bold"/>
              </a:rPr>
              <a:t>dev-v1.1.json: </a:t>
            </a:r>
            <a:r>
              <a:rPr lang="es-ES" sz="1200" b="0" i="0" u="none" strike="noStrike" baseline="0" dirty="0">
                <a:latin typeface="TeXGyreHeros-Regular"/>
              </a:rPr>
              <a:t>Es un </a:t>
            </a:r>
            <a:r>
              <a:rPr lang="es-ES" sz="1200" b="0" i="1" u="none" strike="noStrike" baseline="0" dirty="0">
                <a:latin typeface="TeXGyreHeros-Italic"/>
              </a:rPr>
              <a:t>archivo .</a:t>
            </a:r>
            <a:r>
              <a:rPr lang="es-ES" sz="1200" b="0" i="1" u="none" strike="noStrike" baseline="0" dirty="0" err="1">
                <a:latin typeface="TeXGyreHeros-Italic"/>
              </a:rPr>
              <a:t>json</a:t>
            </a:r>
            <a:r>
              <a:rPr lang="es-ES" sz="1200" b="0" i="1" u="none" strike="noStrike" baseline="0" dirty="0">
                <a:latin typeface="TeXGyreHeros-Italic"/>
              </a:rPr>
              <a:t> </a:t>
            </a:r>
            <a:r>
              <a:rPr lang="es-ES" sz="1200" b="0" i="0" u="none" strike="noStrike" baseline="0" dirty="0">
                <a:latin typeface="TeXGyreHeros-Regular"/>
              </a:rPr>
              <a:t>que contiene el 10% de los datos y contiene el conjunto de validación o </a:t>
            </a:r>
            <a:r>
              <a:rPr lang="es-ES" sz="1200" b="0" i="0" u="none" strike="noStrike" baseline="0" dirty="0" err="1">
                <a:latin typeface="TeXGyreHeros-Regular"/>
              </a:rPr>
              <a:t>validation</a:t>
            </a:r>
            <a:r>
              <a:rPr lang="es-ES" sz="1200" b="0" i="0" u="none" strike="noStrike" baseline="0" dirty="0">
                <a:latin typeface="TeXGyreHeros-Regular"/>
              </a:rPr>
              <a:t> test. Es el subconjunto de datos que se utilizarán </a:t>
            </a:r>
            <a:r>
              <a:rPr lang="es-CL" sz="1200" b="0" i="0" u="none" strike="noStrike" baseline="0" dirty="0">
                <a:latin typeface="TeXGyreHeros-Regular"/>
              </a:rPr>
              <a:t>para hacer la evaluación. </a:t>
            </a:r>
          </a:p>
          <a:p>
            <a:pPr algn="l"/>
            <a:r>
              <a:rPr lang="es-ES" sz="1200" b="0" i="0" u="none" strike="noStrike" baseline="0" dirty="0">
                <a:latin typeface="TeXGyreHeros-Regular"/>
              </a:rPr>
              <a:t>El 10% restante de registros son usados para la validación final usada en el </a:t>
            </a:r>
            <a:r>
              <a:rPr lang="es-ES" sz="1200" b="0" i="0" u="none" strike="noStrike" baseline="0" dirty="0" err="1">
                <a:latin typeface="TeXGyreHeros-Regular"/>
              </a:rPr>
              <a:t>benchmark</a:t>
            </a:r>
            <a:r>
              <a:rPr lang="es-ES" sz="1200" dirty="0">
                <a:latin typeface="TeXGyreHeros-Regular"/>
              </a:rPr>
              <a:t> </a:t>
            </a:r>
            <a:r>
              <a:rPr lang="es-ES" sz="1200" b="0" i="0" u="none" strike="noStrike" baseline="0" dirty="0">
                <a:latin typeface="TeXGyreHeros-Regular"/>
              </a:rPr>
              <a:t>y este conjunto de datos no lo hacen disponible. </a:t>
            </a:r>
            <a:r>
              <a:rPr lang="es-ES" sz="1200" b="0" i="0" u="none" strike="noStrike" baseline="0" dirty="0" err="1">
                <a:latin typeface="TeXGyreHeros-Regular"/>
              </a:rPr>
              <a:t>testing</a:t>
            </a:r>
            <a:r>
              <a:rPr lang="es-ES" sz="1200" b="0" i="0" u="none" strike="noStrike" baseline="0" dirty="0">
                <a:latin typeface="TeXGyreHeros-Regular"/>
              </a:rPr>
              <a:t> set.</a:t>
            </a:r>
            <a:endParaRPr lang="es-ES" dirty="0"/>
          </a:p>
          <a:p>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17</a:t>
            </a:fld>
            <a:endParaRPr lang="es-ES"/>
          </a:p>
        </p:txBody>
      </p:sp>
    </p:spTree>
    <p:extLst>
      <p:ext uri="{BB962C8B-B14F-4D97-AF65-F5344CB8AC3E}">
        <p14:creationId xmlns:p14="http://schemas.microsoft.com/office/powerpoint/2010/main" val="2766213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solidFill>
                  <a:srgbClr val="000000"/>
                </a:solidFill>
                <a:latin typeface="TeXGyreHeros-Regular"/>
              </a:rPr>
              <a:t>Hay dos métricas dominantes utilizadas por muchos conjuntos de datos de respuesta</a:t>
            </a:r>
          </a:p>
          <a:p>
            <a:pPr algn="l"/>
            <a:r>
              <a:rPr lang="es-ES" sz="1800" b="0" i="0" u="none" strike="noStrike" baseline="0" dirty="0">
                <a:solidFill>
                  <a:srgbClr val="000000"/>
                </a:solidFill>
                <a:latin typeface="TeXGyreHeros-Regular"/>
              </a:rPr>
              <a:t>a preguntas, incluido </a:t>
            </a:r>
            <a:r>
              <a:rPr lang="es-ES" sz="1800" b="0" i="0" u="none" strike="noStrike" baseline="0" dirty="0" err="1">
                <a:solidFill>
                  <a:srgbClr val="000000"/>
                </a:solidFill>
                <a:latin typeface="TeXGyreHeros-Regular"/>
              </a:rPr>
              <a:t>SQuAD</a:t>
            </a:r>
            <a:r>
              <a:rPr lang="es-ES" sz="1800" b="0" i="0" u="none" strike="noStrike" baseline="0" dirty="0">
                <a:solidFill>
                  <a:srgbClr val="000000"/>
                </a:solidFill>
                <a:latin typeface="TeXGyreHeros-Regular"/>
              </a:rPr>
              <a:t>: la coincidencia exacta (EM) y puntaje F1. Estos puntajes</a:t>
            </a:r>
          </a:p>
          <a:p>
            <a:pPr algn="l"/>
            <a:r>
              <a:rPr lang="es-ES" sz="1800" b="0" i="0" u="none" strike="noStrike" baseline="0" dirty="0">
                <a:solidFill>
                  <a:srgbClr val="000000"/>
                </a:solidFill>
                <a:latin typeface="TeXGyreHeros-Regular"/>
              </a:rPr>
              <a:t>se calculan en pares individuales de pregunta y respuesta. Cuando son posibles varias</a:t>
            </a:r>
          </a:p>
          <a:p>
            <a:pPr algn="l"/>
            <a:r>
              <a:rPr lang="es-ES" sz="1800" b="0" i="0" u="none" strike="noStrike" baseline="0" dirty="0">
                <a:solidFill>
                  <a:srgbClr val="000000"/>
                </a:solidFill>
                <a:latin typeface="TeXGyreHeros-Regular"/>
              </a:rPr>
              <a:t>respuestas correctas para una pregunta determinada, se calcula la puntuación máxima</a:t>
            </a:r>
          </a:p>
          <a:p>
            <a:pPr algn="l"/>
            <a:r>
              <a:rPr lang="es-ES" sz="1800" b="0" i="0" u="none" strike="noStrike" baseline="0" dirty="0">
                <a:solidFill>
                  <a:srgbClr val="000000"/>
                </a:solidFill>
                <a:latin typeface="TeXGyreHeros-Regular"/>
              </a:rPr>
              <a:t>sobre todas las posibles respuestas correctas. Las puntuaciones generales de EM y F1 se</a:t>
            </a:r>
          </a:p>
          <a:p>
            <a:pPr algn="l"/>
            <a:r>
              <a:rPr lang="es-ES" sz="1800" b="0" i="0" u="none" strike="noStrike" baseline="0" dirty="0">
                <a:solidFill>
                  <a:srgbClr val="000000"/>
                </a:solidFill>
                <a:latin typeface="TeXGyreHeros-Regular"/>
              </a:rPr>
              <a:t>calculan para un modelo promediando las puntuaciones de los ejemplos individuales.</a:t>
            </a:r>
          </a:p>
          <a:p>
            <a:pPr algn="l"/>
            <a:r>
              <a:rPr lang="es-CL" sz="1800" b="1" i="0" u="none" strike="noStrike" baseline="0" dirty="0">
                <a:solidFill>
                  <a:srgbClr val="000000"/>
                </a:solidFill>
                <a:latin typeface="TeXGyreHeros-Bold"/>
              </a:rPr>
              <a:t>Coincidencia exacta o </a:t>
            </a:r>
            <a:r>
              <a:rPr lang="es-CL" sz="1800" b="1" i="0" u="none" strike="noStrike" baseline="0" dirty="0" err="1">
                <a:solidFill>
                  <a:srgbClr val="000000"/>
                </a:solidFill>
                <a:latin typeface="TeXGyreHeros-Bold"/>
              </a:rPr>
              <a:t>Exact</a:t>
            </a:r>
            <a:r>
              <a:rPr lang="es-CL" sz="1800" b="1" i="0" u="none" strike="noStrike" baseline="0" dirty="0">
                <a:solidFill>
                  <a:srgbClr val="000000"/>
                </a:solidFill>
                <a:latin typeface="TeXGyreHeros-Bold"/>
              </a:rPr>
              <a:t> Match (EM, por sus siglas en inglés): </a:t>
            </a:r>
            <a:r>
              <a:rPr lang="es-CL" sz="1800" b="0" i="0" u="none" strike="noStrike" baseline="0" dirty="0">
                <a:solidFill>
                  <a:srgbClr val="000000"/>
                </a:solidFill>
                <a:latin typeface="TeXGyreHeros-Regular"/>
              </a:rPr>
              <a:t>esta métrica</a:t>
            </a:r>
          </a:p>
          <a:p>
            <a:pPr algn="l"/>
            <a:r>
              <a:rPr lang="es-ES" sz="1800" b="0" i="0" u="none" strike="noStrike" baseline="0" dirty="0">
                <a:solidFill>
                  <a:srgbClr val="000000"/>
                </a:solidFill>
                <a:latin typeface="TeXGyreHeros-Regular"/>
              </a:rPr>
              <a:t>es tan simple como parece. Para cada par de pregunta y respuesta, si los caracteres</a:t>
            </a:r>
          </a:p>
          <a:p>
            <a:pPr algn="l"/>
            <a:r>
              <a:rPr lang="es-ES" sz="1800" b="0" i="0" u="none" strike="noStrike" baseline="0" dirty="0">
                <a:solidFill>
                  <a:srgbClr val="000000"/>
                </a:solidFill>
                <a:latin typeface="TeXGyreHeros-Regular"/>
              </a:rPr>
              <a:t>de la predicción del modelo coinciden exactamente con los caracteres de (una de)</a:t>
            </a:r>
          </a:p>
          <a:p>
            <a:pPr algn="l"/>
            <a:r>
              <a:rPr lang="es-CL" sz="1800" b="0" i="0" u="none" strike="noStrike" baseline="0" dirty="0">
                <a:solidFill>
                  <a:srgbClr val="000000"/>
                </a:solidFill>
                <a:latin typeface="TeXGyreHeros-Regular"/>
              </a:rPr>
              <a:t>las respuestas verdaderas, EM = 1; de lo contrario, EM = 0. Esta es una métrica</a:t>
            </a:r>
          </a:p>
          <a:p>
            <a:pPr algn="l"/>
            <a:r>
              <a:rPr lang="es-CL" sz="1800" b="0" i="0" u="none" strike="noStrike" baseline="0" dirty="0">
                <a:solidFill>
                  <a:srgbClr val="000000"/>
                </a:solidFill>
                <a:latin typeface="TeXGyreHeros-Regular"/>
              </a:rPr>
              <a:t>estricta de todo o nada, estar equivocado por un solo carácter da como resultado</a:t>
            </a:r>
          </a:p>
          <a:p>
            <a:pPr algn="l"/>
            <a:r>
              <a:rPr lang="es-ES" sz="1800" b="0" i="0" u="none" strike="noStrike" baseline="0" dirty="0">
                <a:solidFill>
                  <a:srgbClr val="000000"/>
                </a:solidFill>
                <a:latin typeface="TeXGyreHeros-Regular"/>
              </a:rPr>
              <a:t>una puntuación de 0. Al evaluar contra un ejemplo negativo, si el modelo predice</a:t>
            </a:r>
          </a:p>
          <a:p>
            <a:pPr algn="l"/>
            <a:r>
              <a:rPr lang="es-ES" sz="1800" b="0" i="0" u="none" strike="noStrike" baseline="0" dirty="0">
                <a:solidFill>
                  <a:srgbClr val="000000"/>
                </a:solidFill>
                <a:latin typeface="TeXGyreHeros-Regular"/>
              </a:rPr>
              <a:t>cualquier texto, automáticamente recibe un 0 para ese ejemplo.</a:t>
            </a:r>
          </a:p>
          <a:p>
            <a:pPr algn="l"/>
            <a:r>
              <a:rPr lang="es-ES" sz="1800" b="1" i="0" u="none" strike="noStrike" baseline="0" dirty="0">
                <a:solidFill>
                  <a:srgbClr val="000000"/>
                </a:solidFill>
                <a:latin typeface="TeXGyreHeros-Bold"/>
              </a:rPr>
              <a:t>La puntuación F1 o F1 score (en inglés): </a:t>
            </a:r>
            <a:r>
              <a:rPr lang="es-ES" sz="1800" b="0" i="0" u="none" strike="noStrike" baseline="0" dirty="0">
                <a:solidFill>
                  <a:srgbClr val="000000"/>
                </a:solidFill>
                <a:latin typeface="TeXGyreHeros-Regular"/>
              </a:rPr>
              <a:t>es una métrica común para los problemas</a:t>
            </a:r>
          </a:p>
          <a:p>
            <a:pPr algn="l"/>
            <a:r>
              <a:rPr lang="es-ES" sz="1800" b="0" i="0" u="none" strike="noStrike" baseline="0" dirty="0">
                <a:solidFill>
                  <a:srgbClr val="000000"/>
                </a:solidFill>
                <a:latin typeface="TeXGyreHeros-Regular"/>
              </a:rPr>
              <a:t>de clasificación y se usa ampliamente en la tarea de QA. Es apropiado cuando nos</a:t>
            </a:r>
          </a:p>
          <a:p>
            <a:pPr algn="l"/>
            <a:r>
              <a:rPr lang="es-ES" sz="1800" b="0" i="0" u="none" strike="noStrike" baseline="0" dirty="0">
                <a:solidFill>
                  <a:srgbClr val="000000"/>
                </a:solidFill>
                <a:latin typeface="TeXGyreHeros-Regular"/>
              </a:rPr>
              <a:t>preocupamos por igual por la precisión y la memoria. En este caso, se calcula sobre</a:t>
            </a:r>
          </a:p>
          <a:p>
            <a:pPr algn="l"/>
            <a:r>
              <a:rPr lang="es-ES" sz="1800" b="0" i="0" u="none" strike="noStrike" baseline="0" dirty="0">
                <a:solidFill>
                  <a:srgbClr val="000000"/>
                </a:solidFill>
                <a:latin typeface="TeXGyreHeros-Regular"/>
              </a:rPr>
              <a:t>las palabras individuales de la predicción frente a las de la respuesta verdadera. La</a:t>
            </a:r>
          </a:p>
          <a:p>
            <a:pPr algn="l"/>
            <a:r>
              <a:rPr lang="es-ES" sz="1800" b="0" i="0" u="none" strike="noStrike" baseline="0" dirty="0">
                <a:solidFill>
                  <a:srgbClr val="000000"/>
                </a:solidFill>
                <a:latin typeface="TeXGyreHeros-Regular"/>
              </a:rPr>
              <a:t>cantidad de palabras compartidas entre la predicción y la verdad es la base de la</a:t>
            </a:r>
          </a:p>
          <a:p>
            <a:pPr algn="l"/>
            <a:r>
              <a:rPr lang="es-ES" sz="1800" b="0" i="0" u="none" strike="noStrike" baseline="0" dirty="0">
                <a:solidFill>
                  <a:srgbClr val="000000"/>
                </a:solidFill>
                <a:latin typeface="TeXGyreHeros-Regular"/>
              </a:rPr>
              <a:t>puntuación F1: la precisión es la relación entre la cantidad de palabras compartidas</a:t>
            </a:r>
          </a:p>
          <a:p>
            <a:pPr algn="l"/>
            <a:r>
              <a:rPr lang="es-ES" sz="1800" b="0" i="0" u="none" strike="noStrike" baseline="0" dirty="0">
                <a:solidFill>
                  <a:srgbClr val="000000"/>
                </a:solidFill>
                <a:latin typeface="TeXGyreHeros-Regular"/>
              </a:rPr>
              <a:t>y la cantidad total de palabras en la predicción, y el recuerdo o memoria es la relación</a:t>
            </a:r>
          </a:p>
          <a:p>
            <a:pPr algn="l"/>
            <a:r>
              <a:rPr lang="es-ES" sz="1800" b="0" i="0" u="none" strike="noStrike" baseline="0" dirty="0">
                <a:solidFill>
                  <a:srgbClr val="000000"/>
                </a:solidFill>
                <a:latin typeface="TeXGyreHeros-Regular"/>
              </a:rPr>
              <a:t>entre la cantidad de palabras compartidas. al número total de palabras en la verdad</a:t>
            </a:r>
          </a:p>
          <a:p>
            <a:pPr algn="l"/>
            <a:r>
              <a:rPr lang="es-CL" sz="1800" b="0" i="0" u="none" strike="noStrike" baseline="0" dirty="0">
                <a:solidFill>
                  <a:srgbClr val="000000"/>
                </a:solidFill>
                <a:latin typeface="TeXGyreHeros-Regular"/>
              </a:rPr>
              <a:t>fundamental.</a:t>
            </a:r>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18</a:t>
            </a:fld>
            <a:endParaRPr lang="es-ES"/>
          </a:p>
        </p:txBody>
      </p:sp>
    </p:spTree>
    <p:extLst>
      <p:ext uri="{BB962C8B-B14F-4D97-AF65-F5344CB8AC3E}">
        <p14:creationId xmlns:p14="http://schemas.microsoft.com/office/powerpoint/2010/main" val="2543803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solidFill>
                  <a:srgbClr val="000000"/>
                </a:solidFill>
                <a:latin typeface="TeXGyreHeros-Regular"/>
              </a:rPr>
              <a:t>Hay dos métricas dominantes utilizadas por muchos conjuntos de datos de respuesta</a:t>
            </a:r>
          </a:p>
          <a:p>
            <a:pPr algn="l"/>
            <a:r>
              <a:rPr lang="es-ES" sz="1800" b="0" i="0" u="none" strike="noStrike" baseline="0" dirty="0">
                <a:solidFill>
                  <a:srgbClr val="000000"/>
                </a:solidFill>
                <a:latin typeface="TeXGyreHeros-Regular"/>
              </a:rPr>
              <a:t>a preguntas, incluido </a:t>
            </a:r>
            <a:r>
              <a:rPr lang="es-ES" sz="1800" b="0" i="0" u="none" strike="noStrike" baseline="0" dirty="0" err="1">
                <a:solidFill>
                  <a:srgbClr val="000000"/>
                </a:solidFill>
                <a:latin typeface="TeXGyreHeros-Regular"/>
              </a:rPr>
              <a:t>SQuAD</a:t>
            </a:r>
            <a:r>
              <a:rPr lang="es-ES" sz="1800" b="0" i="0" u="none" strike="noStrike" baseline="0" dirty="0">
                <a:solidFill>
                  <a:srgbClr val="000000"/>
                </a:solidFill>
                <a:latin typeface="TeXGyreHeros-Regular"/>
              </a:rPr>
              <a:t>: la coincidencia exacta (EM) y puntaje F1. Estos puntajes</a:t>
            </a:r>
          </a:p>
          <a:p>
            <a:pPr algn="l"/>
            <a:r>
              <a:rPr lang="es-ES" sz="1800" b="0" i="0" u="none" strike="noStrike" baseline="0" dirty="0">
                <a:solidFill>
                  <a:srgbClr val="000000"/>
                </a:solidFill>
                <a:latin typeface="TeXGyreHeros-Regular"/>
              </a:rPr>
              <a:t>se calculan en pares individuales de pregunta y respuesta. Cuando son posibles varias</a:t>
            </a:r>
          </a:p>
          <a:p>
            <a:pPr algn="l"/>
            <a:r>
              <a:rPr lang="es-ES" sz="1800" b="0" i="0" u="none" strike="noStrike" baseline="0" dirty="0">
                <a:solidFill>
                  <a:srgbClr val="000000"/>
                </a:solidFill>
                <a:latin typeface="TeXGyreHeros-Regular"/>
              </a:rPr>
              <a:t>respuestas correctas para una pregunta determinada, se calcula la puntuación máxima</a:t>
            </a:r>
          </a:p>
          <a:p>
            <a:pPr algn="l"/>
            <a:r>
              <a:rPr lang="es-ES" sz="1800" b="0" i="0" u="none" strike="noStrike" baseline="0" dirty="0">
                <a:solidFill>
                  <a:srgbClr val="000000"/>
                </a:solidFill>
                <a:latin typeface="TeXGyreHeros-Regular"/>
              </a:rPr>
              <a:t>sobre todas las posibles respuestas correctas. Las puntuaciones generales de EM y F1 se</a:t>
            </a:r>
          </a:p>
          <a:p>
            <a:pPr algn="l"/>
            <a:r>
              <a:rPr lang="es-ES" sz="1800" b="0" i="0" u="none" strike="noStrike" baseline="0" dirty="0">
                <a:solidFill>
                  <a:srgbClr val="000000"/>
                </a:solidFill>
                <a:latin typeface="TeXGyreHeros-Regular"/>
              </a:rPr>
              <a:t>calculan para un modelo promediando las puntuaciones de los ejemplos individuales.</a:t>
            </a:r>
          </a:p>
          <a:p>
            <a:pPr algn="l"/>
            <a:r>
              <a:rPr lang="es-CL" sz="1800" b="1" i="0" u="none" strike="noStrike" baseline="0" dirty="0">
                <a:solidFill>
                  <a:srgbClr val="000000"/>
                </a:solidFill>
                <a:latin typeface="TeXGyreHeros-Bold"/>
              </a:rPr>
              <a:t>Coincidencia exacta o </a:t>
            </a:r>
            <a:r>
              <a:rPr lang="es-CL" sz="1800" b="1" i="0" u="none" strike="noStrike" baseline="0" dirty="0" err="1">
                <a:solidFill>
                  <a:srgbClr val="000000"/>
                </a:solidFill>
                <a:latin typeface="TeXGyreHeros-Bold"/>
              </a:rPr>
              <a:t>Exact</a:t>
            </a:r>
            <a:r>
              <a:rPr lang="es-CL" sz="1800" b="1" i="0" u="none" strike="noStrike" baseline="0" dirty="0">
                <a:solidFill>
                  <a:srgbClr val="000000"/>
                </a:solidFill>
                <a:latin typeface="TeXGyreHeros-Bold"/>
              </a:rPr>
              <a:t> Match (EM, por sus siglas en inglés): </a:t>
            </a:r>
            <a:r>
              <a:rPr lang="es-CL" sz="1800" b="0" i="0" u="none" strike="noStrike" baseline="0" dirty="0">
                <a:solidFill>
                  <a:srgbClr val="000000"/>
                </a:solidFill>
                <a:latin typeface="TeXGyreHeros-Regular"/>
              </a:rPr>
              <a:t>esta métrica</a:t>
            </a:r>
          </a:p>
          <a:p>
            <a:pPr algn="l"/>
            <a:r>
              <a:rPr lang="es-ES" sz="1800" b="0" i="0" u="none" strike="noStrike" baseline="0" dirty="0">
                <a:solidFill>
                  <a:srgbClr val="000000"/>
                </a:solidFill>
                <a:latin typeface="TeXGyreHeros-Regular"/>
              </a:rPr>
              <a:t>es tan simple como parece. Para cada par de pregunta y respuesta, si los caracteres</a:t>
            </a:r>
          </a:p>
          <a:p>
            <a:pPr algn="l"/>
            <a:r>
              <a:rPr lang="es-ES" sz="1800" b="0" i="0" u="none" strike="noStrike" baseline="0" dirty="0">
                <a:solidFill>
                  <a:srgbClr val="000000"/>
                </a:solidFill>
                <a:latin typeface="TeXGyreHeros-Regular"/>
              </a:rPr>
              <a:t>de la predicción del modelo coinciden exactamente con los caracteres de (una de)</a:t>
            </a:r>
          </a:p>
          <a:p>
            <a:pPr algn="l"/>
            <a:r>
              <a:rPr lang="es-CL" sz="1800" b="0" i="0" u="none" strike="noStrike" baseline="0" dirty="0">
                <a:solidFill>
                  <a:srgbClr val="000000"/>
                </a:solidFill>
                <a:latin typeface="TeXGyreHeros-Regular"/>
              </a:rPr>
              <a:t>las respuestas verdaderas, EM = 1; de lo contrario, EM = 0. Esta es una métrica</a:t>
            </a:r>
          </a:p>
          <a:p>
            <a:pPr algn="l"/>
            <a:r>
              <a:rPr lang="es-CL" sz="1800" b="0" i="0" u="none" strike="noStrike" baseline="0" dirty="0">
                <a:solidFill>
                  <a:srgbClr val="000000"/>
                </a:solidFill>
                <a:latin typeface="TeXGyreHeros-Regular"/>
              </a:rPr>
              <a:t>estricta de todo o nada, estar equivocado por un solo carácter da como resultado</a:t>
            </a:r>
          </a:p>
          <a:p>
            <a:pPr algn="l"/>
            <a:r>
              <a:rPr lang="es-ES" sz="1800" b="0" i="0" u="none" strike="noStrike" baseline="0" dirty="0">
                <a:solidFill>
                  <a:srgbClr val="000000"/>
                </a:solidFill>
                <a:latin typeface="TeXGyreHeros-Regular"/>
              </a:rPr>
              <a:t>una puntuación de 0. Al evaluar contra un ejemplo negativo, si el modelo predice</a:t>
            </a:r>
          </a:p>
          <a:p>
            <a:pPr algn="l"/>
            <a:r>
              <a:rPr lang="es-ES" sz="1800" b="0" i="0" u="none" strike="noStrike" baseline="0" dirty="0">
                <a:solidFill>
                  <a:srgbClr val="000000"/>
                </a:solidFill>
                <a:latin typeface="TeXGyreHeros-Regular"/>
              </a:rPr>
              <a:t>cualquier texto, automáticamente recibe un 0 para ese ejemplo.</a:t>
            </a:r>
          </a:p>
          <a:p>
            <a:pPr algn="l"/>
            <a:r>
              <a:rPr lang="es-ES" sz="1800" b="1" i="0" u="none" strike="noStrike" baseline="0" dirty="0">
                <a:solidFill>
                  <a:srgbClr val="000000"/>
                </a:solidFill>
                <a:latin typeface="TeXGyreHeros-Bold"/>
              </a:rPr>
              <a:t>La puntuación F1 o F1 score (en inglés): </a:t>
            </a:r>
            <a:r>
              <a:rPr lang="es-ES" sz="1800" b="0" i="0" u="none" strike="noStrike" baseline="0" dirty="0">
                <a:solidFill>
                  <a:srgbClr val="000000"/>
                </a:solidFill>
                <a:latin typeface="TeXGyreHeros-Regular"/>
              </a:rPr>
              <a:t>es una métrica común para los problemas</a:t>
            </a:r>
          </a:p>
          <a:p>
            <a:pPr algn="l"/>
            <a:r>
              <a:rPr lang="es-ES" sz="1800" b="0" i="0" u="none" strike="noStrike" baseline="0" dirty="0">
                <a:solidFill>
                  <a:srgbClr val="000000"/>
                </a:solidFill>
                <a:latin typeface="TeXGyreHeros-Regular"/>
              </a:rPr>
              <a:t>de clasificación y se usa ampliamente en la tarea de QA. Es apropiado cuando nos</a:t>
            </a:r>
          </a:p>
          <a:p>
            <a:pPr algn="l"/>
            <a:r>
              <a:rPr lang="es-ES" sz="1800" b="0" i="0" u="none" strike="noStrike" baseline="0" dirty="0">
                <a:solidFill>
                  <a:srgbClr val="000000"/>
                </a:solidFill>
                <a:latin typeface="TeXGyreHeros-Regular"/>
              </a:rPr>
              <a:t>preocupamos por igual por la precisión y la memoria. En este caso, se calcula sobre</a:t>
            </a:r>
          </a:p>
          <a:p>
            <a:pPr algn="l"/>
            <a:r>
              <a:rPr lang="es-ES" sz="1800" b="0" i="0" u="none" strike="noStrike" baseline="0" dirty="0">
                <a:solidFill>
                  <a:srgbClr val="000000"/>
                </a:solidFill>
                <a:latin typeface="TeXGyreHeros-Regular"/>
              </a:rPr>
              <a:t>las palabras individuales de la predicción frente a las de la respuesta verdadera. La</a:t>
            </a:r>
          </a:p>
          <a:p>
            <a:pPr algn="l"/>
            <a:r>
              <a:rPr lang="es-ES" sz="1800" b="0" i="0" u="none" strike="noStrike" baseline="0" dirty="0">
                <a:solidFill>
                  <a:srgbClr val="000000"/>
                </a:solidFill>
                <a:latin typeface="TeXGyreHeros-Regular"/>
              </a:rPr>
              <a:t>cantidad de palabras compartidas entre la predicción y la verdad es la base de la</a:t>
            </a:r>
          </a:p>
          <a:p>
            <a:pPr algn="l"/>
            <a:r>
              <a:rPr lang="es-ES" sz="1800" b="0" i="0" u="none" strike="noStrike" baseline="0" dirty="0">
                <a:solidFill>
                  <a:srgbClr val="000000"/>
                </a:solidFill>
                <a:latin typeface="TeXGyreHeros-Regular"/>
              </a:rPr>
              <a:t>puntuación F1: la precisión es la relación entre la cantidad de palabras compartidas</a:t>
            </a:r>
          </a:p>
          <a:p>
            <a:pPr algn="l"/>
            <a:r>
              <a:rPr lang="es-ES" sz="1800" b="0" i="0" u="none" strike="noStrike" baseline="0" dirty="0">
                <a:solidFill>
                  <a:srgbClr val="000000"/>
                </a:solidFill>
                <a:latin typeface="TeXGyreHeros-Regular"/>
              </a:rPr>
              <a:t>y la cantidad total de palabras en la predicción, y el recuerdo o memoria es la relación</a:t>
            </a:r>
          </a:p>
          <a:p>
            <a:pPr algn="l"/>
            <a:r>
              <a:rPr lang="es-ES" sz="1800" b="0" i="0" u="none" strike="noStrike" baseline="0" dirty="0">
                <a:solidFill>
                  <a:srgbClr val="000000"/>
                </a:solidFill>
                <a:latin typeface="TeXGyreHeros-Regular"/>
              </a:rPr>
              <a:t>entre la cantidad de palabras compartidas. al número total de palabras en la verdad</a:t>
            </a:r>
          </a:p>
          <a:p>
            <a:pPr algn="l"/>
            <a:r>
              <a:rPr lang="es-CL" sz="1800" b="0" i="0" u="none" strike="noStrike" baseline="0" dirty="0">
                <a:solidFill>
                  <a:srgbClr val="000000"/>
                </a:solidFill>
                <a:latin typeface="TeXGyreHeros-Regular"/>
              </a:rPr>
              <a:t>fundamental.</a:t>
            </a:r>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19</a:t>
            </a:fld>
            <a:endParaRPr lang="es-ES"/>
          </a:p>
        </p:txBody>
      </p:sp>
    </p:spTree>
    <p:extLst>
      <p:ext uri="{BB962C8B-B14F-4D97-AF65-F5344CB8AC3E}">
        <p14:creationId xmlns:p14="http://schemas.microsoft.com/office/powerpoint/2010/main" val="20751335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solidFill>
                  <a:srgbClr val="000000"/>
                </a:solidFill>
                <a:latin typeface="TeXGyreHeros-Regular"/>
              </a:rPr>
              <a:t>Hay dos métricas dominantes utilizadas por muchos conjuntos de datos de respuesta</a:t>
            </a:r>
          </a:p>
          <a:p>
            <a:pPr algn="l"/>
            <a:r>
              <a:rPr lang="es-ES" sz="1800" b="0" i="0" u="none" strike="noStrike" baseline="0" dirty="0">
                <a:solidFill>
                  <a:srgbClr val="000000"/>
                </a:solidFill>
                <a:latin typeface="TeXGyreHeros-Regular"/>
              </a:rPr>
              <a:t>a preguntas, incluido </a:t>
            </a:r>
            <a:r>
              <a:rPr lang="es-ES" sz="1800" b="0" i="0" u="none" strike="noStrike" baseline="0" dirty="0" err="1">
                <a:solidFill>
                  <a:srgbClr val="000000"/>
                </a:solidFill>
                <a:latin typeface="TeXGyreHeros-Regular"/>
              </a:rPr>
              <a:t>SQuAD</a:t>
            </a:r>
            <a:r>
              <a:rPr lang="es-ES" sz="1800" b="0" i="0" u="none" strike="noStrike" baseline="0" dirty="0">
                <a:solidFill>
                  <a:srgbClr val="000000"/>
                </a:solidFill>
                <a:latin typeface="TeXGyreHeros-Regular"/>
              </a:rPr>
              <a:t>: la coincidencia exacta (EM) y puntaje F1. Estos puntajes</a:t>
            </a:r>
          </a:p>
          <a:p>
            <a:pPr algn="l"/>
            <a:r>
              <a:rPr lang="es-ES" sz="1800" b="0" i="0" u="none" strike="noStrike" baseline="0" dirty="0">
                <a:solidFill>
                  <a:srgbClr val="000000"/>
                </a:solidFill>
                <a:latin typeface="TeXGyreHeros-Regular"/>
              </a:rPr>
              <a:t>se calculan en pares individuales de pregunta y respuesta. Cuando son posibles varias</a:t>
            </a:r>
          </a:p>
          <a:p>
            <a:pPr algn="l"/>
            <a:r>
              <a:rPr lang="es-ES" sz="1800" b="0" i="0" u="none" strike="noStrike" baseline="0" dirty="0">
                <a:solidFill>
                  <a:srgbClr val="000000"/>
                </a:solidFill>
                <a:latin typeface="TeXGyreHeros-Regular"/>
              </a:rPr>
              <a:t>respuestas correctas para una pregunta determinada, se calcula la puntuación máxima</a:t>
            </a:r>
          </a:p>
          <a:p>
            <a:pPr algn="l"/>
            <a:r>
              <a:rPr lang="es-ES" sz="1800" b="0" i="0" u="none" strike="noStrike" baseline="0" dirty="0">
                <a:solidFill>
                  <a:srgbClr val="000000"/>
                </a:solidFill>
                <a:latin typeface="TeXGyreHeros-Regular"/>
              </a:rPr>
              <a:t>sobre todas las posibles respuestas correctas. Las puntuaciones generales de EM y F1 se</a:t>
            </a:r>
          </a:p>
          <a:p>
            <a:pPr algn="l"/>
            <a:r>
              <a:rPr lang="es-ES" sz="1800" b="0" i="0" u="none" strike="noStrike" baseline="0" dirty="0">
                <a:solidFill>
                  <a:srgbClr val="000000"/>
                </a:solidFill>
                <a:latin typeface="TeXGyreHeros-Regular"/>
              </a:rPr>
              <a:t>calculan para un modelo promediando las puntuaciones de los ejemplos individuales.</a:t>
            </a:r>
          </a:p>
          <a:p>
            <a:pPr algn="l"/>
            <a:r>
              <a:rPr lang="es-CL" sz="1800" b="1" i="0" u="none" strike="noStrike" baseline="0" dirty="0">
                <a:solidFill>
                  <a:srgbClr val="000000"/>
                </a:solidFill>
                <a:latin typeface="TeXGyreHeros-Bold"/>
              </a:rPr>
              <a:t>Coincidencia exacta o </a:t>
            </a:r>
            <a:r>
              <a:rPr lang="es-CL" sz="1800" b="1" i="0" u="none" strike="noStrike" baseline="0" dirty="0" err="1">
                <a:solidFill>
                  <a:srgbClr val="000000"/>
                </a:solidFill>
                <a:latin typeface="TeXGyreHeros-Bold"/>
              </a:rPr>
              <a:t>Exact</a:t>
            </a:r>
            <a:r>
              <a:rPr lang="es-CL" sz="1800" b="1" i="0" u="none" strike="noStrike" baseline="0" dirty="0">
                <a:solidFill>
                  <a:srgbClr val="000000"/>
                </a:solidFill>
                <a:latin typeface="TeXGyreHeros-Bold"/>
              </a:rPr>
              <a:t> Match (EM, por sus siglas en inglés): </a:t>
            </a:r>
            <a:r>
              <a:rPr lang="es-CL" sz="1800" b="0" i="0" u="none" strike="noStrike" baseline="0" dirty="0">
                <a:solidFill>
                  <a:srgbClr val="000000"/>
                </a:solidFill>
                <a:latin typeface="TeXGyreHeros-Regular"/>
              </a:rPr>
              <a:t>esta métrica</a:t>
            </a:r>
          </a:p>
          <a:p>
            <a:pPr algn="l"/>
            <a:r>
              <a:rPr lang="es-ES" sz="1800" b="0" i="0" u="none" strike="noStrike" baseline="0" dirty="0">
                <a:solidFill>
                  <a:srgbClr val="000000"/>
                </a:solidFill>
                <a:latin typeface="TeXGyreHeros-Regular"/>
              </a:rPr>
              <a:t>es tan simple como parece. Para cada par de pregunta y respuesta, si los caracteres</a:t>
            </a:r>
          </a:p>
          <a:p>
            <a:pPr algn="l"/>
            <a:r>
              <a:rPr lang="es-ES" sz="1800" b="0" i="0" u="none" strike="noStrike" baseline="0" dirty="0">
                <a:solidFill>
                  <a:srgbClr val="000000"/>
                </a:solidFill>
                <a:latin typeface="TeXGyreHeros-Regular"/>
              </a:rPr>
              <a:t>de la predicción del modelo coinciden exactamente con los caracteres de (una de)</a:t>
            </a:r>
          </a:p>
          <a:p>
            <a:pPr algn="l"/>
            <a:r>
              <a:rPr lang="es-CL" sz="1800" b="0" i="0" u="none" strike="noStrike" baseline="0" dirty="0">
                <a:solidFill>
                  <a:srgbClr val="000000"/>
                </a:solidFill>
                <a:latin typeface="TeXGyreHeros-Regular"/>
              </a:rPr>
              <a:t>las respuestas verdaderas, EM = 1; de lo contrario, EM = 0. Esta es una métrica</a:t>
            </a:r>
          </a:p>
          <a:p>
            <a:pPr algn="l"/>
            <a:r>
              <a:rPr lang="es-CL" sz="1800" b="0" i="0" u="none" strike="noStrike" baseline="0" dirty="0">
                <a:solidFill>
                  <a:srgbClr val="000000"/>
                </a:solidFill>
                <a:latin typeface="TeXGyreHeros-Regular"/>
              </a:rPr>
              <a:t>estricta de todo o nada, estar equivocado por un solo carácter da como resultado</a:t>
            </a:r>
          </a:p>
          <a:p>
            <a:pPr algn="l"/>
            <a:r>
              <a:rPr lang="es-ES" sz="1800" b="0" i="0" u="none" strike="noStrike" baseline="0" dirty="0">
                <a:solidFill>
                  <a:srgbClr val="000000"/>
                </a:solidFill>
                <a:latin typeface="TeXGyreHeros-Regular"/>
              </a:rPr>
              <a:t>una puntuación de 0. Al evaluar contra un ejemplo negativo, si el modelo predice</a:t>
            </a:r>
          </a:p>
          <a:p>
            <a:pPr algn="l"/>
            <a:r>
              <a:rPr lang="es-ES" sz="1800" b="0" i="0" u="none" strike="noStrike" baseline="0" dirty="0">
                <a:solidFill>
                  <a:srgbClr val="000000"/>
                </a:solidFill>
                <a:latin typeface="TeXGyreHeros-Regular"/>
              </a:rPr>
              <a:t>cualquier texto, automáticamente recibe un 0 para ese ejemplo.</a:t>
            </a:r>
          </a:p>
          <a:p>
            <a:pPr algn="l"/>
            <a:r>
              <a:rPr lang="es-ES" sz="1800" b="1" i="0" u="none" strike="noStrike" baseline="0" dirty="0">
                <a:solidFill>
                  <a:srgbClr val="000000"/>
                </a:solidFill>
                <a:latin typeface="TeXGyreHeros-Bold"/>
              </a:rPr>
              <a:t>La puntuación F1 o F1 score (en inglés): </a:t>
            </a:r>
            <a:r>
              <a:rPr lang="es-ES" sz="1800" b="0" i="0" u="none" strike="noStrike" baseline="0" dirty="0">
                <a:solidFill>
                  <a:srgbClr val="000000"/>
                </a:solidFill>
                <a:latin typeface="TeXGyreHeros-Regular"/>
              </a:rPr>
              <a:t>es una métrica común para los problemas</a:t>
            </a:r>
          </a:p>
          <a:p>
            <a:pPr algn="l"/>
            <a:r>
              <a:rPr lang="es-ES" sz="1800" b="0" i="0" u="none" strike="noStrike" baseline="0" dirty="0">
                <a:solidFill>
                  <a:srgbClr val="000000"/>
                </a:solidFill>
                <a:latin typeface="TeXGyreHeros-Regular"/>
              </a:rPr>
              <a:t>de clasificación y se usa ampliamente en la tarea de QA. Es apropiado cuando nos</a:t>
            </a:r>
          </a:p>
          <a:p>
            <a:pPr algn="l"/>
            <a:r>
              <a:rPr lang="es-ES" sz="1800" b="0" i="0" u="none" strike="noStrike" baseline="0" dirty="0">
                <a:solidFill>
                  <a:srgbClr val="000000"/>
                </a:solidFill>
                <a:latin typeface="TeXGyreHeros-Regular"/>
              </a:rPr>
              <a:t>preocupamos por igual por la precisión y la memoria. En este caso, se calcula sobre</a:t>
            </a:r>
          </a:p>
          <a:p>
            <a:pPr algn="l"/>
            <a:r>
              <a:rPr lang="es-ES" sz="1800" b="0" i="0" u="none" strike="noStrike" baseline="0" dirty="0">
                <a:solidFill>
                  <a:srgbClr val="000000"/>
                </a:solidFill>
                <a:latin typeface="TeXGyreHeros-Regular"/>
              </a:rPr>
              <a:t>las palabras individuales de la predicción frente a las de la respuesta verdadera. La</a:t>
            </a:r>
          </a:p>
          <a:p>
            <a:pPr algn="l"/>
            <a:r>
              <a:rPr lang="es-ES" sz="1800" b="0" i="0" u="none" strike="noStrike" baseline="0" dirty="0">
                <a:solidFill>
                  <a:srgbClr val="000000"/>
                </a:solidFill>
                <a:latin typeface="TeXGyreHeros-Regular"/>
              </a:rPr>
              <a:t>cantidad de palabras compartidas entre la predicción y la verdad es la base de la</a:t>
            </a:r>
          </a:p>
          <a:p>
            <a:pPr algn="l"/>
            <a:r>
              <a:rPr lang="es-ES" sz="1800" b="0" i="0" u="none" strike="noStrike" baseline="0" dirty="0">
                <a:solidFill>
                  <a:srgbClr val="000000"/>
                </a:solidFill>
                <a:latin typeface="TeXGyreHeros-Regular"/>
              </a:rPr>
              <a:t>puntuación F1: la precisión es la relación entre la cantidad de palabras compartidas</a:t>
            </a:r>
          </a:p>
          <a:p>
            <a:pPr algn="l"/>
            <a:r>
              <a:rPr lang="es-ES" sz="1800" b="0" i="0" u="none" strike="noStrike" baseline="0" dirty="0">
                <a:solidFill>
                  <a:srgbClr val="000000"/>
                </a:solidFill>
                <a:latin typeface="TeXGyreHeros-Regular"/>
              </a:rPr>
              <a:t>y la cantidad total de palabras en la predicción, y el recuerdo o memoria es la relación</a:t>
            </a:r>
          </a:p>
          <a:p>
            <a:pPr algn="l"/>
            <a:r>
              <a:rPr lang="es-ES" sz="1800" b="0" i="0" u="none" strike="noStrike" baseline="0" dirty="0">
                <a:solidFill>
                  <a:srgbClr val="000000"/>
                </a:solidFill>
                <a:latin typeface="TeXGyreHeros-Regular"/>
              </a:rPr>
              <a:t>entre la cantidad de palabras compartidas. al número total de palabras en la verdad</a:t>
            </a:r>
          </a:p>
          <a:p>
            <a:pPr algn="l"/>
            <a:r>
              <a:rPr lang="es-CL" sz="1800" b="0" i="0" u="none" strike="noStrike" baseline="0" dirty="0">
                <a:solidFill>
                  <a:srgbClr val="000000"/>
                </a:solidFill>
                <a:latin typeface="TeXGyreHeros-Regular"/>
              </a:rPr>
              <a:t>fundamental.</a:t>
            </a:r>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20</a:t>
            </a:fld>
            <a:endParaRPr lang="es-ES"/>
          </a:p>
        </p:txBody>
      </p:sp>
    </p:spTree>
    <p:extLst>
      <p:ext uri="{BB962C8B-B14F-4D97-AF65-F5344CB8AC3E}">
        <p14:creationId xmlns:p14="http://schemas.microsoft.com/office/powerpoint/2010/main" val="3632358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solidFill>
                  <a:srgbClr val="000000"/>
                </a:solidFill>
                <a:latin typeface="TeXGyreHeros-Regular"/>
              </a:rPr>
              <a:t>Hay dos métricas dominantes utilizadas por muchos conjuntos de datos de respuesta</a:t>
            </a:r>
          </a:p>
          <a:p>
            <a:pPr algn="l"/>
            <a:r>
              <a:rPr lang="es-ES" sz="1800" b="0" i="0" u="none" strike="noStrike" baseline="0" dirty="0">
                <a:solidFill>
                  <a:srgbClr val="000000"/>
                </a:solidFill>
                <a:latin typeface="TeXGyreHeros-Regular"/>
              </a:rPr>
              <a:t>a preguntas, incluido </a:t>
            </a:r>
            <a:r>
              <a:rPr lang="es-ES" sz="1800" b="0" i="0" u="none" strike="noStrike" baseline="0" dirty="0" err="1">
                <a:solidFill>
                  <a:srgbClr val="000000"/>
                </a:solidFill>
                <a:latin typeface="TeXGyreHeros-Regular"/>
              </a:rPr>
              <a:t>SQuAD</a:t>
            </a:r>
            <a:r>
              <a:rPr lang="es-ES" sz="1800" b="0" i="0" u="none" strike="noStrike" baseline="0" dirty="0">
                <a:solidFill>
                  <a:srgbClr val="000000"/>
                </a:solidFill>
                <a:latin typeface="TeXGyreHeros-Regular"/>
              </a:rPr>
              <a:t>: la coincidencia exacta (EM) y puntaje F1. Estos puntajes</a:t>
            </a:r>
          </a:p>
          <a:p>
            <a:pPr algn="l"/>
            <a:r>
              <a:rPr lang="es-ES" sz="1800" b="0" i="0" u="none" strike="noStrike" baseline="0" dirty="0">
                <a:solidFill>
                  <a:srgbClr val="000000"/>
                </a:solidFill>
                <a:latin typeface="TeXGyreHeros-Regular"/>
              </a:rPr>
              <a:t>se calculan en pares individuales de pregunta y respuesta. Cuando son posibles varias</a:t>
            </a:r>
          </a:p>
          <a:p>
            <a:pPr algn="l"/>
            <a:r>
              <a:rPr lang="es-ES" sz="1800" b="0" i="0" u="none" strike="noStrike" baseline="0" dirty="0">
                <a:solidFill>
                  <a:srgbClr val="000000"/>
                </a:solidFill>
                <a:latin typeface="TeXGyreHeros-Regular"/>
              </a:rPr>
              <a:t>respuestas correctas para una pregunta determinada, se calcula la puntuación máxima</a:t>
            </a:r>
          </a:p>
          <a:p>
            <a:pPr algn="l"/>
            <a:r>
              <a:rPr lang="es-ES" sz="1800" b="0" i="0" u="none" strike="noStrike" baseline="0" dirty="0">
                <a:solidFill>
                  <a:srgbClr val="000000"/>
                </a:solidFill>
                <a:latin typeface="TeXGyreHeros-Regular"/>
              </a:rPr>
              <a:t>sobre todas las posibles respuestas correctas. Las puntuaciones generales de EM y F1 se</a:t>
            </a:r>
          </a:p>
          <a:p>
            <a:pPr algn="l"/>
            <a:r>
              <a:rPr lang="es-ES" sz="1800" b="0" i="0" u="none" strike="noStrike" baseline="0" dirty="0">
                <a:solidFill>
                  <a:srgbClr val="000000"/>
                </a:solidFill>
                <a:latin typeface="TeXGyreHeros-Regular"/>
              </a:rPr>
              <a:t>calculan para un modelo promediando las puntuaciones de los ejemplos individuales.</a:t>
            </a:r>
          </a:p>
          <a:p>
            <a:pPr algn="l"/>
            <a:r>
              <a:rPr lang="es-CL" sz="1800" b="1" i="0" u="none" strike="noStrike" baseline="0" dirty="0">
                <a:solidFill>
                  <a:srgbClr val="000000"/>
                </a:solidFill>
                <a:latin typeface="TeXGyreHeros-Bold"/>
              </a:rPr>
              <a:t>Coincidencia exacta o </a:t>
            </a:r>
            <a:r>
              <a:rPr lang="es-CL" sz="1800" b="1" i="0" u="none" strike="noStrike" baseline="0" dirty="0" err="1">
                <a:solidFill>
                  <a:srgbClr val="000000"/>
                </a:solidFill>
                <a:latin typeface="TeXGyreHeros-Bold"/>
              </a:rPr>
              <a:t>Exact</a:t>
            </a:r>
            <a:r>
              <a:rPr lang="es-CL" sz="1800" b="1" i="0" u="none" strike="noStrike" baseline="0" dirty="0">
                <a:solidFill>
                  <a:srgbClr val="000000"/>
                </a:solidFill>
                <a:latin typeface="TeXGyreHeros-Bold"/>
              </a:rPr>
              <a:t> Match (EM, por sus siglas en inglés): </a:t>
            </a:r>
            <a:r>
              <a:rPr lang="es-CL" sz="1800" b="0" i="0" u="none" strike="noStrike" baseline="0" dirty="0">
                <a:solidFill>
                  <a:srgbClr val="000000"/>
                </a:solidFill>
                <a:latin typeface="TeXGyreHeros-Regular"/>
              </a:rPr>
              <a:t>esta métrica</a:t>
            </a:r>
          </a:p>
          <a:p>
            <a:pPr algn="l"/>
            <a:r>
              <a:rPr lang="es-ES" sz="1800" b="0" i="0" u="none" strike="noStrike" baseline="0" dirty="0">
                <a:solidFill>
                  <a:srgbClr val="000000"/>
                </a:solidFill>
                <a:latin typeface="TeXGyreHeros-Regular"/>
              </a:rPr>
              <a:t>es tan simple como parece. Para cada par de pregunta y respuesta, si los caracteres</a:t>
            </a:r>
          </a:p>
          <a:p>
            <a:pPr algn="l"/>
            <a:r>
              <a:rPr lang="es-ES" sz="1800" b="0" i="0" u="none" strike="noStrike" baseline="0" dirty="0">
                <a:solidFill>
                  <a:srgbClr val="000000"/>
                </a:solidFill>
                <a:latin typeface="TeXGyreHeros-Regular"/>
              </a:rPr>
              <a:t>de la predicción del modelo coinciden exactamente con los caracteres de (una de)</a:t>
            </a:r>
          </a:p>
          <a:p>
            <a:pPr algn="l"/>
            <a:r>
              <a:rPr lang="es-CL" sz="1800" b="0" i="0" u="none" strike="noStrike" baseline="0" dirty="0">
                <a:solidFill>
                  <a:srgbClr val="000000"/>
                </a:solidFill>
                <a:latin typeface="TeXGyreHeros-Regular"/>
              </a:rPr>
              <a:t>las respuestas verdaderas, EM = 1; de lo contrario, EM = 0. Esta es una métrica</a:t>
            </a:r>
          </a:p>
          <a:p>
            <a:pPr algn="l"/>
            <a:r>
              <a:rPr lang="es-CL" sz="1800" b="0" i="0" u="none" strike="noStrike" baseline="0" dirty="0">
                <a:solidFill>
                  <a:srgbClr val="000000"/>
                </a:solidFill>
                <a:latin typeface="TeXGyreHeros-Regular"/>
              </a:rPr>
              <a:t>estricta de todo o nada, estar equivocado por un solo carácter da como resultado</a:t>
            </a:r>
          </a:p>
          <a:p>
            <a:pPr algn="l"/>
            <a:r>
              <a:rPr lang="es-ES" sz="1800" b="0" i="0" u="none" strike="noStrike" baseline="0" dirty="0">
                <a:solidFill>
                  <a:srgbClr val="000000"/>
                </a:solidFill>
                <a:latin typeface="TeXGyreHeros-Regular"/>
              </a:rPr>
              <a:t>una puntuación de 0. Al evaluar contra un ejemplo negativo, si el modelo predice</a:t>
            </a:r>
          </a:p>
          <a:p>
            <a:pPr algn="l"/>
            <a:r>
              <a:rPr lang="es-ES" sz="1800" b="0" i="0" u="none" strike="noStrike" baseline="0" dirty="0">
                <a:solidFill>
                  <a:srgbClr val="000000"/>
                </a:solidFill>
                <a:latin typeface="TeXGyreHeros-Regular"/>
              </a:rPr>
              <a:t>cualquier texto, automáticamente recibe un 0 para ese ejemplo.</a:t>
            </a:r>
          </a:p>
          <a:p>
            <a:pPr algn="l"/>
            <a:r>
              <a:rPr lang="es-ES" sz="1800" b="1" i="0" u="none" strike="noStrike" baseline="0" dirty="0">
                <a:solidFill>
                  <a:srgbClr val="000000"/>
                </a:solidFill>
                <a:latin typeface="TeXGyreHeros-Bold"/>
              </a:rPr>
              <a:t>La puntuación F1 o F1 score (en inglés): </a:t>
            </a:r>
            <a:r>
              <a:rPr lang="es-ES" sz="1800" b="0" i="0" u="none" strike="noStrike" baseline="0" dirty="0">
                <a:solidFill>
                  <a:srgbClr val="000000"/>
                </a:solidFill>
                <a:latin typeface="TeXGyreHeros-Regular"/>
              </a:rPr>
              <a:t>es una métrica común para los problemas</a:t>
            </a:r>
          </a:p>
          <a:p>
            <a:pPr algn="l"/>
            <a:r>
              <a:rPr lang="es-ES" sz="1800" b="0" i="0" u="none" strike="noStrike" baseline="0" dirty="0">
                <a:solidFill>
                  <a:srgbClr val="000000"/>
                </a:solidFill>
                <a:latin typeface="TeXGyreHeros-Regular"/>
              </a:rPr>
              <a:t>de clasificación y se usa ampliamente en la tarea de QA. Es apropiado cuando nos</a:t>
            </a:r>
          </a:p>
          <a:p>
            <a:pPr algn="l"/>
            <a:r>
              <a:rPr lang="es-ES" sz="1800" b="0" i="0" u="none" strike="noStrike" baseline="0" dirty="0">
                <a:solidFill>
                  <a:srgbClr val="000000"/>
                </a:solidFill>
                <a:latin typeface="TeXGyreHeros-Regular"/>
              </a:rPr>
              <a:t>preocupamos por igual por la precisión y la memoria. En este caso, se calcula sobre</a:t>
            </a:r>
          </a:p>
          <a:p>
            <a:pPr algn="l"/>
            <a:r>
              <a:rPr lang="es-ES" sz="1800" b="0" i="0" u="none" strike="noStrike" baseline="0" dirty="0">
                <a:solidFill>
                  <a:srgbClr val="000000"/>
                </a:solidFill>
                <a:latin typeface="TeXGyreHeros-Regular"/>
              </a:rPr>
              <a:t>las palabras individuales de la predicción frente a las de la respuesta verdadera. La</a:t>
            </a:r>
          </a:p>
          <a:p>
            <a:pPr algn="l"/>
            <a:r>
              <a:rPr lang="es-ES" sz="1800" b="0" i="0" u="none" strike="noStrike" baseline="0" dirty="0">
                <a:solidFill>
                  <a:srgbClr val="000000"/>
                </a:solidFill>
                <a:latin typeface="TeXGyreHeros-Regular"/>
              </a:rPr>
              <a:t>cantidad de palabras compartidas entre la predicción y la verdad es la base de la</a:t>
            </a:r>
          </a:p>
          <a:p>
            <a:pPr algn="l"/>
            <a:r>
              <a:rPr lang="es-ES" sz="1800" b="0" i="0" u="none" strike="noStrike" baseline="0" dirty="0">
                <a:solidFill>
                  <a:srgbClr val="000000"/>
                </a:solidFill>
                <a:latin typeface="TeXGyreHeros-Regular"/>
              </a:rPr>
              <a:t>puntuación F1: la precisión es la relación entre la cantidad de palabras compartidas</a:t>
            </a:r>
          </a:p>
          <a:p>
            <a:pPr algn="l"/>
            <a:r>
              <a:rPr lang="es-ES" sz="1800" b="0" i="0" u="none" strike="noStrike" baseline="0" dirty="0">
                <a:solidFill>
                  <a:srgbClr val="000000"/>
                </a:solidFill>
                <a:latin typeface="TeXGyreHeros-Regular"/>
              </a:rPr>
              <a:t>y la cantidad total de palabras en la predicción, y el recuerdo o memoria es la relación</a:t>
            </a:r>
          </a:p>
          <a:p>
            <a:pPr algn="l"/>
            <a:r>
              <a:rPr lang="es-ES" sz="1800" b="0" i="0" u="none" strike="noStrike" baseline="0" dirty="0">
                <a:solidFill>
                  <a:srgbClr val="000000"/>
                </a:solidFill>
                <a:latin typeface="TeXGyreHeros-Regular"/>
              </a:rPr>
              <a:t>entre la cantidad de palabras compartidas. al número total de palabras en la verdad</a:t>
            </a:r>
          </a:p>
          <a:p>
            <a:pPr algn="l"/>
            <a:r>
              <a:rPr lang="es-CL" sz="1800" b="0" i="0" u="none" strike="noStrike" baseline="0" dirty="0">
                <a:solidFill>
                  <a:srgbClr val="000000"/>
                </a:solidFill>
                <a:latin typeface="TeXGyreHeros-Regular"/>
              </a:rPr>
              <a:t>fundamental.</a:t>
            </a:r>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21</a:t>
            </a:fld>
            <a:endParaRPr lang="es-ES"/>
          </a:p>
        </p:txBody>
      </p:sp>
    </p:spTree>
    <p:extLst>
      <p:ext uri="{BB962C8B-B14F-4D97-AF65-F5344CB8AC3E}">
        <p14:creationId xmlns:p14="http://schemas.microsoft.com/office/powerpoint/2010/main" val="869816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l">
              <a:buFont typeface="Arial" panose="020B0604020202020204" pitchFamily="34" charset="0"/>
              <a:buNone/>
            </a:pPr>
            <a:r>
              <a:rPr lang="es-CL" dirty="0"/>
              <a:t>Rama de la IA que habilita….</a:t>
            </a:r>
          </a:p>
          <a:p>
            <a:pPr algn="l"/>
            <a:r>
              <a:rPr lang="es-CL" dirty="0"/>
              <a:t>Provee de un conjunto de técnicas…</a:t>
            </a:r>
          </a:p>
          <a:p>
            <a:pPr algn="l"/>
            <a:r>
              <a:rPr lang="es-CL" dirty="0"/>
              <a:t>En la búsqueda de recrear las capacidades cognitivas propias de los humanos se ha convertido…. Conceptos complejos…Lenguaje lleno de ambigüedades, sarcasmos, </a:t>
            </a:r>
            <a:r>
              <a:rPr lang="es-CL" dirty="0" err="1"/>
              <a:t>etc</a:t>
            </a:r>
            <a:endParaRPr lang="es-CL" dirty="0"/>
          </a:p>
          <a:p>
            <a:pPr algn="l"/>
            <a:endParaRPr lang="es-CL" dirty="0"/>
          </a:p>
          <a:p>
            <a:pPr algn="l"/>
            <a:r>
              <a:rPr lang="es-CL" dirty="0" err="1"/>
              <a:t>Ambiguedades</a:t>
            </a:r>
            <a:r>
              <a:rPr lang="es-CL" dirty="0"/>
              <a:t>, Sarcasmo</a:t>
            </a:r>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3</a:t>
            </a:fld>
            <a:endParaRPr lang="es-ES"/>
          </a:p>
        </p:txBody>
      </p:sp>
    </p:spTree>
    <p:extLst>
      <p:ext uri="{BB962C8B-B14F-4D97-AF65-F5344CB8AC3E}">
        <p14:creationId xmlns:p14="http://schemas.microsoft.com/office/powerpoint/2010/main" val="434625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CL" sz="1200" b="1" i="0" u="none" strike="noStrike" baseline="0" dirty="0">
                <a:latin typeface="TeXGyreHeros-Bold"/>
              </a:rPr>
              <a:t>Selección de problemas</a:t>
            </a:r>
          </a:p>
          <a:p>
            <a:pPr algn="l"/>
            <a:r>
              <a:rPr lang="es-ES" sz="1200" b="0" i="0" u="none" strike="noStrike" baseline="0" dirty="0">
                <a:latin typeface="TeXGyreHeros-Regular"/>
              </a:rPr>
              <a:t>En esta primera etapa elegimos un par de problemas típicos del procesamiento natural del lenguaje pero que a su vez sean distintos a los problemas para los que BERT fue entrenado inicialmente. La idea es poder demostrar la adaptabilidad del modelo para resolver cualquier clase de problemas basado en la arquitectura propia de BERT. Los problemas con los que trabajaremos son el Análisis de Sentimiento (clasificación) y la tarea de Respuesta a Preguntas.</a:t>
            </a:r>
          </a:p>
          <a:p>
            <a:pPr algn="l"/>
            <a:r>
              <a:rPr lang="es-ES" sz="1200" b="0" i="0" u="none" strike="noStrike" baseline="0" dirty="0">
                <a:latin typeface="TeXGyreHeros-Regular"/>
              </a:rPr>
              <a:t>2. </a:t>
            </a:r>
            <a:r>
              <a:rPr lang="es-ES" sz="1200" b="1" i="0" u="none" strike="noStrike" baseline="0" dirty="0">
                <a:latin typeface="TeXGyreHeros-Bold"/>
              </a:rPr>
              <a:t>Selección de los conjuntos de datos (</a:t>
            </a:r>
            <a:r>
              <a:rPr lang="es-ES" sz="1200" b="1" i="1" u="none" strike="noStrike" baseline="0" dirty="0" err="1">
                <a:latin typeface="TeXGyreHeros-BoldItalic"/>
              </a:rPr>
              <a:t>datasets</a:t>
            </a:r>
            <a:r>
              <a:rPr lang="es-ES" sz="1200" b="1" i="0" u="none" strike="noStrike" baseline="0" dirty="0">
                <a:latin typeface="TeXGyreHeros-Bold"/>
              </a:rPr>
              <a:t>)</a:t>
            </a:r>
          </a:p>
          <a:p>
            <a:pPr algn="l"/>
            <a:r>
              <a:rPr lang="es-ES" sz="1200" b="0" i="0" u="none" strike="noStrike" baseline="0" dirty="0">
                <a:latin typeface="TeXGyreHeros-Regular"/>
              </a:rPr>
              <a:t>En cuanto a la selección de los </a:t>
            </a:r>
            <a:r>
              <a:rPr lang="es-ES" sz="1200" b="0" i="1" u="none" strike="noStrike" baseline="0" dirty="0" err="1">
                <a:latin typeface="TeXGyreHeros-Italic"/>
              </a:rPr>
              <a:t>datasets</a:t>
            </a:r>
            <a:r>
              <a:rPr lang="es-ES" sz="1200" b="0" i="1" u="none" strike="noStrike" baseline="0" dirty="0">
                <a:latin typeface="TeXGyreHeros-Italic"/>
              </a:rPr>
              <a:t> </a:t>
            </a:r>
            <a:r>
              <a:rPr lang="es-ES" sz="1200" b="0" i="0" u="none" strike="noStrike" baseline="0" dirty="0">
                <a:latin typeface="TeXGyreHeros-Regular"/>
              </a:rPr>
              <a:t>se decidió trabajar con conjuntos de datos asociados a cada uno de los problemas antes descritos, procurando que los </a:t>
            </a:r>
            <a:r>
              <a:rPr lang="es-ES" sz="1200" b="0" i="1" u="none" strike="noStrike" baseline="0" dirty="0" err="1">
                <a:latin typeface="TeXGyreHeros-Italic"/>
              </a:rPr>
              <a:t>datasets</a:t>
            </a:r>
            <a:r>
              <a:rPr lang="es-ES" sz="1200" b="0" i="1" u="none" strike="noStrike" baseline="0" dirty="0">
                <a:latin typeface="TeXGyreHeros-Italic"/>
              </a:rPr>
              <a:t> </a:t>
            </a:r>
            <a:r>
              <a:rPr lang="es-ES" sz="1200" b="0" i="0" u="none" strike="noStrike" baseline="0" dirty="0">
                <a:latin typeface="TeXGyreHeros-Regular"/>
              </a:rPr>
              <a:t>elegidos permitan establecer indicadores de comparación y que existan estudios de comparación del desempeño con otros modelos y soluciones. Para el caso de análisis de sentimiento se trabajará con un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a:latin typeface="TeXGyreHeros-Regular"/>
              </a:rPr>
              <a:t>de reseñas de películas de IMDB creado por investigadores de la Universidad de Stanford, para el problema de preguntas y respuestas se trabajó con el conocido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err="1">
                <a:latin typeface="TeXGyreHeros-Regular"/>
              </a:rPr>
              <a:t>SQuAD</a:t>
            </a:r>
            <a:r>
              <a:rPr lang="es-ES" sz="1200" b="0" i="0" u="none" strike="noStrike" baseline="0" dirty="0">
                <a:latin typeface="TeXGyreHeros-Regular"/>
              </a:rPr>
              <a:t> en su versión </a:t>
            </a:r>
            <a:r>
              <a:rPr lang="es-CL" sz="1200" b="0" i="0" u="none" strike="noStrike" baseline="0" dirty="0">
                <a:latin typeface="TeXGyreHeros-Regular"/>
              </a:rPr>
              <a:t>1.0.</a:t>
            </a:r>
          </a:p>
          <a:p>
            <a:pPr algn="l"/>
            <a:r>
              <a:rPr lang="es-CL" sz="1200" b="0" i="0" u="none" strike="noStrike" baseline="0" dirty="0">
                <a:latin typeface="TeXGyreHeros-Regular"/>
              </a:rPr>
              <a:t>3. </a:t>
            </a:r>
            <a:r>
              <a:rPr lang="es-CL" sz="1200" b="1" i="0" u="none" strike="noStrike" baseline="0" dirty="0">
                <a:latin typeface="TeXGyreHeros-Bold"/>
              </a:rPr>
              <a:t>Fine </a:t>
            </a:r>
            <a:r>
              <a:rPr lang="es-CL" sz="1200" b="1" i="0" u="none" strike="noStrike" baseline="0" dirty="0" err="1">
                <a:latin typeface="TeXGyreHeros-Bold"/>
              </a:rPr>
              <a:t>Tuning</a:t>
            </a:r>
            <a:r>
              <a:rPr lang="es-CL" sz="1200" b="1" i="0" u="none" strike="noStrike" baseline="0" dirty="0">
                <a:latin typeface="TeXGyreHeros-Bold"/>
              </a:rPr>
              <a:t> de BERT</a:t>
            </a:r>
          </a:p>
          <a:p>
            <a:pPr algn="l"/>
            <a:r>
              <a:rPr lang="es-ES" sz="1200" b="0" i="0" u="none" strike="noStrike" baseline="0" dirty="0">
                <a:latin typeface="TeXGyreHeros-Regular"/>
              </a:rPr>
              <a:t>Para cada uno de los problemas elegidos se hizo un ajuste del modelo inicial de BERT usando para el entrenamiento un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a:latin typeface="TeXGyreHeros-Regular"/>
              </a:rPr>
              <a:t>etiquetado. La intención es hacer las adecuaciones necesarias al modelo para intentar encontrar una solución simple a cada uno de los problemas elegidos.</a:t>
            </a:r>
          </a:p>
          <a:p>
            <a:pPr algn="l"/>
            <a:r>
              <a:rPr lang="es-ES" sz="1200" b="0" i="0" u="none" strike="noStrike" baseline="0" dirty="0">
                <a:latin typeface="TeXGyreHeros-Regular"/>
              </a:rPr>
              <a:t>4. </a:t>
            </a:r>
            <a:r>
              <a:rPr lang="es-ES" sz="1200" b="1" i="0" u="none" strike="noStrike" baseline="0" dirty="0">
                <a:latin typeface="TeXGyreHeros-Bold"/>
              </a:rPr>
              <a:t>Evaluación de los resultados</a:t>
            </a:r>
          </a:p>
          <a:p>
            <a:pPr algn="l"/>
            <a:r>
              <a:rPr lang="es-ES" sz="1200" b="0" i="0" u="none" strike="noStrike" baseline="0" dirty="0">
                <a:latin typeface="TeXGyreHeros-Regular"/>
              </a:rPr>
              <a:t>Se compararon los resultados obtenidos en cada problema con otros modelos implementados para resolver el problema. La idea es validar que simplemente haciendo un pequeño </a:t>
            </a:r>
            <a:r>
              <a:rPr lang="es-ES" sz="1200" b="0" i="1" u="none" strike="noStrike" baseline="0" dirty="0">
                <a:latin typeface="TeXGyreHeros-Italic"/>
              </a:rPr>
              <a:t>fine-</a:t>
            </a:r>
            <a:r>
              <a:rPr lang="es-ES" sz="1200" b="0" i="1" u="none" strike="noStrike" baseline="0" dirty="0" err="1">
                <a:latin typeface="TeXGyreHeros-Italic"/>
              </a:rPr>
              <a:t>tunning</a:t>
            </a:r>
            <a:r>
              <a:rPr lang="es-ES" sz="1200" b="0" i="1" u="none" strike="noStrike" baseline="0" dirty="0">
                <a:latin typeface="TeXGyreHeros-Italic"/>
              </a:rPr>
              <a:t> </a:t>
            </a:r>
            <a:r>
              <a:rPr lang="es-ES" sz="1200" b="0" i="0" u="none" strike="noStrike" baseline="0" dirty="0">
                <a:latin typeface="TeXGyreHeros-Regular"/>
              </a:rPr>
              <a:t>del modelo original podemos obtener resultados </a:t>
            </a:r>
            <a:r>
              <a:rPr lang="es-CL" sz="1200" b="0" i="0" u="none" strike="noStrike" baseline="0" dirty="0">
                <a:latin typeface="TeXGyreHeros-Regular"/>
              </a:rPr>
              <a:t>similares</a:t>
            </a:r>
            <a:r>
              <a:rPr lang="es-ES" sz="1200" b="0" i="0" u="none" strike="noStrike" baseline="0" dirty="0">
                <a:latin typeface="TeXGyreHeros-Regular"/>
              </a:rPr>
              <a:t>o cercanos a los del estado del arte en cada problema.</a:t>
            </a:r>
            <a:endParaRPr lang="es-CL" dirty="0"/>
          </a:p>
          <a:p>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22</a:t>
            </a:fld>
            <a:endParaRPr lang="es-ES"/>
          </a:p>
        </p:txBody>
      </p:sp>
    </p:spTree>
    <p:extLst>
      <p:ext uri="{BB962C8B-B14F-4D97-AF65-F5344CB8AC3E}">
        <p14:creationId xmlns:p14="http://schemas.microsoft.com/office/powerpoint/2010/main" val="5579264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Quizás los resultados no </a:t>
            </a:r>
            <a:r>
              <a:rPr lang="es-CL" dirty="0" err="1"/>
              <a:t>on</a:t>
            </a:r>
            <a:r>
              <a:rPr lang="es-CL" dirty="0"/>
              <a:t> tan buenos porque el entrenamiento se realizó solo con un 15% del conjunto de entrenamiento. </a:t>
            </a:r>
          </a:p>
          <a:p>
            <a:r>
              <a:rPr lang="es-CL" dirty="0"/>
              <a:t>Por capacidades  de computo… poco menos de 10 horas </a:t>
            </a:r>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23</a:t>
            </a:fld>
            <a:endParaRPr lang="es-ES"/>
          </a:p>
        </p:txBody>
      </p:sp>
    </p:spTree>
    <p:extLst>
      <p:ext uri="{BB962C8B-B14F-4D97-AF65-F5344CB8AC3E}">
        <p14:creationId xmlns:p14="http://schemas.microsoft.com/office/powerpoint/2010/main" val="2670134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CL" dirty="0"/>
              <a:t>A través de l tiempo…</a:t>
            </a:r>
          </a:p>
          <a:p>
            <a:pPr algn="l"/>
            <a:endParaRPr lang="es-CL" dirty="0"/>
          </a:p>
          <a:p>
            <a:pPr algn="l"/>
            <a:r>
              <a:rPr lang="es-CL" dirty="0" err="1"/>
              <a:t>RNNs</a:t>
            </a:r>
            <a:r>
              <a:rPr lang="es-CL" dirty="0"/>
              <a:t> década de los 80s</a:t>
            </a:r>
          </a:p>
          <a:p>
            <a:pPr algn="l"/>
            <a:r>
              <a:rPr lang="es-CL" dirty="0"/>
              <a:t>Datos secuenciales</a:t>
            </a:r>
          </a:p>
          <a:p>
            <a:pPr algn="l"/>
            <a:r>
              <a:rPr lang="es-CL" dirty="0"/>
              <a:t>P</a:t>
            </a:r>
            <a:r>
              <a:rPr lang="es-ES" sz="1200" b="0" i="0" u="none" strike="noStrike" baseline="0" dirty="0" err="1">
                <a:latin typeface="TeXGyreHeros-Regular"/>
              </a:rPr>
              <a:t>resentan</a:t>
            </a:r>
            <a:r>
              <a:rPr lang="es-ES" sz="1200" b="0" i="0" u="none" strike="noStrike" baseline="0" dirty="0">
                <a:latin typeface="TeXGyreHeros-Regular"/>
              </a:rPr>
              <a:t> problemas en su entrenamiento debido a que los gradientes </a:t>
            </a:r>
            <a:r>
              <a:rPr lang="es-ES" sz="1200" b="0" i="0" u="none" strike="noStrike" baseline="0" dirty="0" err="1">
                <a:latin typeface="TeXGyreHeros-Regular"/>
              </a:rPr>
              <a:t>retropropagados</a:t>
            </a:r>
            <a:endParaRPr lang="es-ES" sz="1200" b="0" i="0" u="none" strike="noStrike" baseline="0" dirty="0">
              <a:latin typeface="TeXGyreHeros-Regular"/>
            </a:endParaRPr>
          </a:p>
          <a:p>
            <a:pPr algn="l"/>
            <a:r>
              <a:rPr lang="es-ES" sz="1200" b="0" i="0" u="none" strike="noStrike" baseline="0" dirty="0">
                <a:latin typeface="TeXGyreHeros-Regular"/>
              </a:rPr>
              <a:t>tienden a crecer enormemente o a desvanecerse con el tiempo debido a que el</a:t>
            </a:r>
          </a:p>
          <a:p>
            <a:pPr algn="l"/>
            <a:r>
              <a:rPr lang="es-ES" sz="1200" b="0" i="0" u="none" strike="noStrike" baseline="0" dirty="0">
                <a:latin typeface="TeXGyreHeros-Regular"/>
              </a:rPr>
              <a:t>gradiente depende no solo del error presente sino también los errores pasados. La acumulación</a:t>
            </a:r>
          </a:p>
          <a:p>
            <a:pPr algn="l"/>
            <a:r>
              <a:rPr lang="es-CL" sz="1200" b="0" i="0" u="none" strike="noStrike" baseline="0" dirty="0">
                <a:latin typeface="TeXGyreHeros-Regular"/>
              </a:rPr>
              <a:t>de errores provoca dificultades para memorizar dependencias a largo plazo.</a:t>
            </a:r>
          </a:p>
          <a:p>
            <a:pPr algn="l"/>
            <a:endParaRPr lang="es-CL" sz="1200" b="0" i="0" u="none" strike="noStrike" baseline="0" dirty="0">
              <a:latin typeface="TeXGyreHeros-Regular"/>
            </a:endParaRPr>
          </a:p>
          <a:p>
            <a:pPr algn="l"/>
            <a:r>
              <a:rPr lang="es-CL" sz="1200" b="0" i="0" u="none" strike="noStrike" baseline="0" dirty="0">
                <a:latin typeface="TeXGyreHeros-Regular"/>
              </a:rPr>
              <a:t>LSTM – concepto de memoria establecido a través de compuertas que le permiten almacenar o eliminar información a conveniencia.</a:t>
            </a:r>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4</a:t>
            </a:fld>
            <a:endParaRPr lang="es-ES"/>
          </a:p>
        </p:txBody>
      </p:sp>
    </p:spTree>
    <p:extLst>
      <p:ext uri="{BB962C8B-B14F-4D97-AF65-F5344CB8AC3E}">
        <p14:creationId xmlns:p14="http://schemas.microsoft.com/office/powerpoint/2010/main" val="4038114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l">
              <a:buFont typeface="Arial" panose="020B0604020202020204" pitchFamily="34" charset="0"/>
              <a:buNone/>
            </a:pPr>
            <a:r>
              <a:rPr lang="es-CL" dirty="0" err="1"/>
              <a:t>Transormer</a:t>
            </a:r>
            <a:r>
              <a:rPr lang="es-CL" dirty="0"/>
              <a:t>, la Joya de la corona.</a:t>
            </a:r>
          </a:p>
          <a:p>
            <a:pPr marL="0" indent="0" algn="l">
              <a:buFont typeface="Arial" panose="020B0604020202020204" pitchFamily="34" charset="0"/>
              <a:buNone/>
            </a:pPr>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5</a:t>
            </a:fld>
            <a:endParaRPr lang="es-ES"/>
          </a:p>
        </p:txBody>
      </p:sp>
    </p:spTree>
    <p:extLst>
      <p:ext uri="{BB962C8B-B14F-4D97-AF65-F5344CB8AC3E}">
        <p14:creationId xmlns:p14="http://schemas.microsoft.com/office/powerpoint/2010/main" val="551565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Encoder </a:t>
            </a:r>
            <a:r>
              <a:rPr lang="es-CL" dirty="0" err="1"/>
              <a:t>Decoder</a:t>
            </a:r>
            <a:r>
              <a:rPr lang="es-CL" dirty="0"/>
              <a:t>. </a:t>
            </a:r>
          </a:p>
          <a:p>
            <a:pPr marL="171450" indent="-171450">
              <a:buFontTx/>
              <a:buChar char="-"/>
            </a:pPr>
            <a:r>
              <a:rPr lang="es-CL" dirty="0"/>
              <a:t>Sustituye las capas recurrentes por las capas de atención</a:t>
            </a:r>
          </a:p>
          <a:p>
            <a:pPr marL="171450" indent="-171450">
              <a:buFontTx/>
              <a:buChar char="-"/>
            </a:pPr>
            <a:r>
              <a:rPr lang="es-CL" dirty="0"/>
              <a:t>Cada palabra en función del resto de la secuencia.</a:t>
            </a:r>
          </a:p>
          <a:p>
            <a:pPr marL="171450" indent="-171450">
              <a:buFontTx/>
              <a:buChar char="-"/>
            </a:pPr>
            <a:r>
              <a:rPr lang="es-CL" dirty="0"/>
              <a:t>Procesa todos los elementos de forma simultanea</a:t>
            </a:r>
          </a:p>
          <a:p>
            <a:pPr marL="171450" indent="-171450">
              <a:buFontTx/>
              <a:buChar char="-"/>
            </a:pPr>
            <a:r>
              <a:rPr lang="es-CL" dirty="0"/>
              <a:t>Encoder </a:t>
            </a:r>
            <a:r>
              <a:rPr lang="es-CL" dirty="0" err="1"/>
              <a:t>decoder</a:t>
            </a:r>
            <a:endParaRPr lang="es-CL" dirty="0"/>
          </a:p>
          <a:p>
            <a:pPr marL="628650" lvl="1" indent="-171450">
              <a:buFontTx/>
              <a:buChar char="-"/>
            </a:pPr>
            <a:r>
              <a:rPr lang="es-CL" dirty="0"/>
              <a:t>Una de las imágenes más famosas en el mundo del ML </a:t>
            </a:r>
          </a:p>
          <a:p>
            <a:pPr marL="171450" indent="-171450">
              <a:buFontTx/>
              <a:buChar char="-"/>
            </a:pPr>
            <a:r>
              <a:rPr lang="es-CL" dirty="0"/>
              <a:t>El Encoder codifica una frase que es utilizada como contexto por el </a:t>
            </a:r>
            <a:r>
              <a:rPr lang="es-CL" dirty="0" err="1"/>
              <a:t>decoder</a:t>
            </a:r>
            <a:r>
              <a:rPr lang="es-CL" dirty="0"/>
              <a:t> </a:t>
            </a:r>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6</a:t>
            </a:fld>
            <a:endParaRPr lang="es-ES"/>
          </a:p>
        </p:txBody>
      </p:sp>
    </p:spTree>
    <p:extLst>
      <p:ext uri="{BB962C8B-B14F-4D97-AF65-F5344CB8AC3E}">
        <p14:creationId xmlns:p14="http://schemas.microsoft.com/office/powerpoint/2010/main" val="3942015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CL" dirty="0"/>
              <a:t>Encoder </a:t>
            </a:r>
            <a:r>
              <a:rPr lang="es-CL" dirty="0" err="1"/>
              <a:t>Decoder</a:t>
            </a:r>
            <a:r>
              <a:rPr lang="es-CL" dirty="0"/>
              <a:t>. </a:t>
            </a:r>
          </a:p>
          <a:p>
            <a:pPr marL="171450" indent="-171450">
              <a:buFontTx/>
              <a:buChar char="-"/>
            </a:pPr>
            <a:r>
              <a:rPr lang="es-CL" dirty="0"/>
              <a:t>Sustituye las capas recurrentes por las capas de atención</a:t>
            </a:r>
          </a:p>
          <a:p>
            <a:pPr marL="171450" indent="-171450">
              <a:buFontTx/>
              <a:buChar char="-"/>
            </a:pPr>
            <a:r>
              <a:rPr lang="es-CL" dirty="0"/>
              <a:t>Cada palabra en función del resto de la secuencia.</a:t>
            </a:r>
          </a:p>
          <a:p>
            <a:pPr marL="171450" indent="-171450">
              <a:buFontTx/>
              <a:buChar char="-"/>
            </a:pPr>
            <a:r>
              <a:rPr lang="es-CL" dirty="0"/>
              <a:t>Procesa todos los elementos de forma simultanea</a:t>
            </a:r>
          </a:p>
          <a:p>
            <a:pPr marL="171450" indent="-171450">
              <a:buFontTx/>
              <a:buChar char="-"/>
            </a:pPr>
            <a:r>
              <a:rPr lang="es-CL" dirty="0"/>
              <a:t>Encoder </a:t>
            </a:r>
            <a:r>
              <a:rPr lang="es-CL" dirty="0" err="1"/>
              <a:t>decoder</a:t>
            </a:r>
            <a:endParaRPr lang="es-CL" dirty="0"/>
          </a:p>
          <a:p>
            <a:pPr marL="628650" lvl="1" indent="-171450">
              <a:buFontTx/>
              <a:buChar char="-"/>
            </a:pPr>
            <a:r>
              <a:rPr lang="es-CL" dirty="0"/>
              <a:t>Una de las imágenes más famosas en el mundo del ML </a:t>
            </a:r>
          </a:p>
          <a:p>
            <a:pPr marL="171450" indent="-171450">
              <a:buFontTx/>
              <a:buChar char="-"/>
            </a:pPr>
            <a:r>
              <a:rPr lang="es-CL" dirty="0"/>
              <a:t>El Encoder codifica una frase que es utilizada como contexto por el </a:t>
            </a:r>
            <a:r>
              <a:rPr lang="es-CL" dirty="0" err="1"/>
              <a:t>decoder</a:t>
            </a:r>
            <a:r>
              <a:rPr lang="es-CL" dirty="0"/>
              <a:t> </a:t>
            </a:r>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7</a:t>
            </a:fld>
            <a:endParaRPr lang="es-ES"/>
          </a:p>
        </p:txBody>
      </p:sp>
    </p:spTree>
    <p:extLst>
      <p:ext uri="{BB962C8B-B14F-4D97-AF65-F5344CB8AC3E}">
        <p14:creationId xmlns:p14="http://schemas.microsoft.com/office/powerpoint/2010/main" val="35293833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indent="0" algn="l">
              <a:buFont typeface="Arial" panose="020B0604020202020204" pitchFamily="34" charset="0"/>
              <a:buNone/>
            </a:pPr>
            <a:r>
              <a:rPr lang="es-CL" dirty="0"/>
              <a:t>Rama de la IA que habilita….</a:t>
            </a:r>
          </a:p>
          <a:p>
            <a:pPr algn="l"/>
            <a:r>
              <a:rPr lang="es-CL" dirty="0"/>
              <a:t>Provee de un conjunto de técnicas…</a:t>
            </a:r>
          </a:p>
          <a:p>
            <a:pPr algn="l"/>
            <a:r>
              <a:rPr lang="es-CL" dirty="0"/>
              <a:t>En la búsqueda de recrear las capacidades cognitivas propias de los humanos se ha convertido…. Conceptos complejos…Lenguaje lleno de ambigüedades, sarcasmos, </a:t>
            </a:r>
            <a:r>
              <a:rPr lang="es-CL" dirty="0" err="1"/>
              <a:t>etc</a:t>
            </a:r>
            <a:endParaRPr lang="es-CL" dirty="0"/>
          </a:p>
          <a:p>
            <a:pPr algn="l"/>
            <a:endParaRPr lang="es-CL" dirty="0"/>
          </a:p>
          <a:p>
            <a:pPr algn="l"/>
            <a:r>
              <a:rPr lang="es-CL" dirty="0" err="1"/>
              <a:t>Ambiguedades</a:t>
            </a:r>
            <a:r>
              <a:rPr lang="es-CL" dirty="0"/>
              <a:t>, Sarcasmo</a:t>
            </a:r>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8</a:t>
            </a:fld>
            <a:endParaRPr lang="es-ES"/>
          </a:p>
        </p:txBody>
      </p:sp>
    </p:spTree>
    <p:extLst>
      <p:ext uri="{BB962C8B-B14F-4D97-AF65-F5344CB8AC3E}">
        <p14:creationId xmlns:p14="http://schemas.microsoft.com/office/powerpoint/2010/main" val="2647171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CL" sz="1200" b="0" i="0" u="none" strike="noStrike" baseline="0" dirty="0">
                <a:latin typeface="TeXGyreHeros-Regular"/>
              </a:rPr>
              <a:t>1. </a:t>
            </a:r>
            <a:r>
              <a:rPr lang="es-CL" sz="1200" b="1" i="0" u="none" strike="noStrike" baseline="0" dirty="0">
                <a:latin typeface="TeXGyreHeros-Bold"/>
              </a:rPr>
              <a:t>Selección de problemas</a:t>
            </a:r>
          </a:p>
          <a:p>
            <a:pPr algn="l"/>
            <a:r>
              <a:rPr lang="es-ES" sz="1200" b="0" i="0" u="none" strike="noStrike" baseline="0" dirty="0">
                <a:latin typeface="TeXGyreHeros-Regular"/>
              </a:rPr>
              <a:t>En esta primera etapa elegimos un par de problemas típicos del procesamiento natural del lenguaje pero que a su vez sean distintos a los problemas para los que BERT fue entrenado inicialmente. La idea es poder demostrar la adaptabilidad del modelo para resolver cualquier clase de problemas basado en la arquitectura propia de BERT. Los problemas con los que trabajaremos son el Análisis de Sentimiento (clasificación) y la tarea de Respuesta a Preguntas.</a:t>
            </a:r>
          </a:p>
          <a:p>
            <a:pPr algn="l"/>
            <a:r>
              <a:rPr lang="es-ES" sz="1200" b="0" i="0" u="none" strike="noStrike" baseline="0" dirty="0">
                <a:latin typeface="TeXGyreHeros-Regular"/>
              </a:rPr>
              <a:t>2. </a:t>
            </a:r>
            <a:r>
              <a:rPr lang="es-ES" sz="1200" b="1" i="0" u="none" strike="noStrike" baseline="0" dirty="0">
                <a:latin typeface="TeXGyreHeros-Bold"/>
              </a:rPr>
              <a:t>Selección de los conjuntos de datos (</a:t>
            </a:r>
            <a:r>
              <a:rPr lang="es-ES" sz="1200" b="1" i="1" u="none" strike="noStrike" baseline="0" dirty="0" err="1">
                <a:latin typeface="TeXGyreHeros-BoldItalic"/>
              </a:rPr>
              <a:t>datasets</a:t>
            </a:r>
            <a:r>
              <a:rPr lang="es-ES" sz="1200" b="1" i="0" u="none" strike="noStrike" baseline="0" dirty="0">
                <a:latin typeface="TeXGyreHeros-Bold"/>
              </a:rPr>
              <a:t>)</a:t>
            </a:r>
          </a:p>
          <a:p>
            <a:pPr algn="l"/>
            <a:r>
              <a:rPr lang="es-ES" sz="1200" b="0" i="0" u="none" strike="noStrike" baseline="0" dirty="0">
                <a:latin typeface="TeXGyreHeros-Regular"/>
              </a:rPr>
              <a:t>En cuanto a la selección de los </a:t>
            </a:r>
            <a:r>
              <a:rPr lang="es-ES" sz="1200" b="0" i="1" u="none" strike="noStrike" baseline="0" dirty="0" err="1">
                <a:latin typeface="TeXGyreHeros-Italic"/>
              </a:rPr>
              <a:t>datasets</a:t>
            </a:r>
            <a:r>
              <a:rPr lang="es-ES" sz="1200" b="0" i="1" u="none" strike="noStrike" baseline="0" dirty="0">
                <a:latin typeface="TeXGyreHeros-Italic"/>
              </a:rPr>
              <a:t> </a:t>
            </a:r>
            <a:r>
              <a:rPr lang="es-ES" sz="1200" b="0" i="0" u="none" strike="noStrike" baseline="0" dirty="0">
                <a:latin typeface="TeXGyreHeros-Regular"/>
              </a:rPr>
              <a:t>se decidió trabajar con conjuntos de datos asociados a cada uno de los problemas antes descritos, procurando que los </a:t>
            </a:r>
            <a:r>
              <a:rPr lang="es-ES" sz="1200" b="0" i="1" u="none" strike="noStrike" baseline="0" dirty="0" err="1">
                <a:latin typeface="TeXGyreHeros-Italic"/>
              </a:rPr>
              <a:t>datasets</a:t>
            </a:r>
            <a:r>
              <a:rPr lang="es-ES" sz="1200" b="0" i="1" u="none" strike="noStrike" baseline="0" dirty="0">
                <a:latin typeface="TeXGyreHeros-Italic"/>
              </a:rPr>
              <a:t> </a:t>
            </a:r>
            <a:r>
              <a:rPr lang="es-ES" sz="1200" b="0" i="0" u="none" strike="noStrike" baseline="0" dirty="0">
                <a:latin typeface="TeXGyreHeros-Regular"/>
              </a:rPr>
              <a:t>elegidos permitan establecer indicadores de comparación y que existan</a:t>
            </a:r>
          </a:p>
          <a:p>
            <a:pPr algn="l"/>
            <a:r>
              <a:rPr lang="es-ES" sz="1200" b="0" i="0" u="none" strike="noStrike" baseline="0" dirty="0">
                <a:latin typeface="TeXGyreHeros-Regular"/>
              </a:rPr>
              <a:t>estudios de comparación del desempeño con otros modelos y soluciones. Para el caso de análisis de sentimiento se trabajará con un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a:latin typeface="TeXGyreHeros-Regular"/>
              </a:rPr>
              <a:t>de reseñas de películas de IMDB creado por investigadores de la Universidad de Stanford, para el problema de preguntas y respuestas se trabajó con el conocido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err="1">
                <a:latin typeface="TeXGyreHeros-Regular"/>
              </a:rPr>
              <a:t>SQuAD</a:t>
            </a:r>
            <a:r>
              <a:rPr lang="es-ES" sz="1200" b="0" i="0" u="none" strike="noStrike" baseline="0" dirty="0">
                <a:latin typeface="TeXGyreHeros-Regular"/>
              </a:rPr>
              <a:t> en su versión </a:t>
            </a:r>
            <a:r>
              <a:rPr lang="es-CL" sz="1200" b="0" i="0" u="none" strike="noStrike" baseline="0" dirty="0">
                <a:latin typeface="TeXGyreHeros-Regular"/>
              </a:rPr>
              <a:t>1.0.</a:t>
            </a:r>
          </a:p>
          <a:p>
            <a:pPr algn="l"/>
            <a:r>
              <a:rPr lang="es-CL" sz="1200" b="0" i="0" u="none" strike="noStrike" baseline="0" dirty="0">
                <a:latin typeface="TeXGyreHeros-Regular"/>
              </a:rPr>
              <a:t>3. </a:t>
            </a:r>
            <a:r>
              <a:rPr lang="es-CL" sz="1200" b="1" i="0" u="none" strike="noStrike" baseline="0" dirty="0">
                <a:latin typeface="TeXGyreHeros-Bold"/>
              </a:rPr>
              <a:t>Fine </a:t>
            </a:r>
            <a:r>
              <a:rPr lang="es-CL" sz="1200" b="1" i="0" u="none" strike="noStrike" baseline="0" dirty="0" err="1">
                <a:latin typeface="TeXGyreHeros-Bold"/>
              </a:rPr>
              <a:t>Tuning</a:t>
            </a:r>
            <a:r>
              <a:rPr lang="es-CL" sz="1200" b="1" i="0" u="none" strike="noStrike" baseline="0" dirty="0">
                <a:latin typeface="TeXGyreHeros-Bold"/>
              </a:rPr>
              <a:t> de BERT</a:t>
            </a:r>
          </a:p>
          <a:p>
            <a:pPr algn="l"/>
            <a:r>
              <a:rPr lang="es-ES" sz="1200" b="0" i="0" u="none" strike="noStrike" baseline="0" dirty="0">
                <a:latin typeface="TeXGyreHeros-Regular"/>
              </a:rPr>
              <a:t>Para cada uno de los problemas elegidos se hizo un ajuste del modelo inicial de BERT usando para el entrenamiento un </a:t>
            </a:r>
            <a:r>
              <a:rPr lang="es-ES" sz="1200" b="0" i="1" u="none" strike="noStrike" baseline="0" dirty="0" err="1">
                <a:latin typeface="TeXGyreHeros-Italic"/>
              </a:rPr>
              <a:t>dataset</a:t>
            </a:r>
            <a:r>
              <a:rPr lang="es-ES" sz="1200" b="0" i="1" u="none" strike="noStrike" baseline="0" dirty="0">
                <a:latin typeface="TeXGyreHeros-Italic"/>
              </a:rPr>
              <a:t> </a:t>
            </a:r>
            <a:r>
              <a:rPr lang="es-ES" sz="1200" b="0" i="0" u="none" strike="noStrike" baseline="0" dirty="0">
                <a:latin typeface="TeXGyreHeros-Regular"/>
              </a:rPr>
              <a:t>etiquetado. La intención es hacer las adecuaciones necesarias al modelo para intentar encontrar una solución simple a cada uno de los problemas elegidos.</a:t>
            </a:r>
          </a:p>
          <a:p>
            <a:pPr algn="l"/>
            <a:r>
              <a:rPr lang="es-ES" sz="1200" b="0" i="0" u="none" strike="noStrike" baseline="0" dirty="0">
                <a:latin typeface="TeXGyreHeros-Regular"/>
              </a:rPr>
              <a:t>4. </a:t>
            </a:r>
            <a:r>
              <a:rPr lang="es-ES" sz="1200" b="1" i="0" u="none" strike="noStrike" baseline="0" dirty="0">
                <a:latin typeface="TeXGyreHeros-Bold"/>
              </a:rPr>
              <a:t>Evaluación de los resultados</a:t>
            </a:r>
          </a:p>
          <a:p>
            <a:pPr algn="l"/>
            <a:r>
              <a:rPr lang="es-ES" sz="1200" b="0" i="0" u="none" strike="noStrike" baseline="0" dirty="0">
                <a:latin typeface="TeXGyreHeros-Regular"/>
              </a:rPr>
              <a:t>Se compararon los resultados obtenidos en cada problema con otros modelos implementados para resolver el problema. La idea es validar que simplemente haciendo un pequeño </a:t>
            </a:r>
            <a:r>
              <a:rPr lang="es-ES" sz="1200" b="0" i="1" u="none" strike="noStrike" baseline="0" dirty="0">
                <a:latin typeface="TeXGyreHeros-Italic"/>
              </a:rPr>
              <a:t>fine-</a:t>
            </a:r>
            <a:r>
              <a:rPr lang="es-ES" sz="1200" b="0" i="1" u="none" strike="noStrike" baseline="0" dirty="0" err="1">
                <a:latin typeface="TeXGyreHeros-Italic"/>
              </a:rPr>
              <a:t>tunning</a:t>
            </a:r>
            <a:r>
              <a:rPr lang="es-ES" sz="1200" b="0" i="1" u="none" strike="noStrike" baseline="0" dirty="0">
                <a:latin typeface="TeXGyreHeros-Italic"/>
              </a:rPr>
              <a:t> </a:t>
            </a:r>
            <a:r>
              <a:rPr lang="es-ES" sz="1200" b="0" i="0" u="none" strike="noStrike" baseline="0" dirty="0">
                <a:latin typeface="TeXGyreHeros-Regular"/>
              </a:rPr>
              <a:t>del modelo original podemos obtener resultados similares o cercanos a los del estado del arte en cada problema.</a:t>
            </a:r>
            <a:endParaRPr lang="es-CL" dirty="0"/>
          </a:p>
          <a:p>
            <a:pPr algn="l"/>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9</a:t>
            </a:fld>
            <a:endParaRPr lang="es-ES"/>
          </a:p>
        </p:txBody>
      </p:sp>
    </p:spTree>
    <p:extLst>
      <p:ext uri="{BB962C8B-B14F-4D97-AF65-F5344CB8AC3E}">
        <p14:creationId xmlns:p14="http://schemas.microsoft.com/office/powerpoint/2010/main" val="37215618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r>
              <a:rPr lang="es-ES" sz="1800" b="0" i="0" u="none" strike="noStrike" baseline="0" dirty="0">
                <a:latin typeface="TeXGyreHeros-Regular"/>
              </a:rPr>
              <a:t>El análisis de sentimiento es un subcampo del procesamiento de lenguaje natural que</a:t>
            </a:r>
          </a:p>
          <a:p>
            <a:pPr algn="l"/>
            <a:r>
              <a:rPr lang="es-ES" sz="1800" b="0" i="0" u="none" strike="noStrike" baseline="0" dirty="0">
                <a:latin typeface="TeXGyreHeros-Regular"/>
              </a:rPr>
              <a:t>ha tenido un gran desarrollo en los últimos años. Este interés ha sido alimentado en gran</a:t>
            </a:r>
          </a:p>
          <a:p>
            <a:pPr algn="l"/>
            <a:r>
              <a:rPr lang="es-ES" sz="1800" b="0" i="0" u="none" strike="noStrike" baseline="0" dirty="0">
                <a:latin typeface="TeXGyreHeros-Regular"/>
              </a:rPr>
              <a:t>parte por el auge de las redes sociales que ha dado lugar a la aparición de blogs, foros y</a:t>
            </a:r>
          </a:p>
          <a:p>
            <a:pPr algn="l"/>
            <a:r>
              <a:rPr lang="es-ES" sz="1800" b="0" i="0" u="none" strike="noStrike" baseline="0" dirty="0">
                <a:latin typeface="TeXGyreHeros-Regular"/>
              </a:rPr>
              <a:t>aplicaciones en línea que le permiten a los usuarios discutir sobre cualquier tema y compartir</a:t>
            </a:r>
          </a:p>
          <a:p>
            <a:pPr algn="l"/>
            <a:r>
              <a:rPr lang="es-ES" sz="1800" b="0" i="0" u="none" strike="noStrike" baseline="0" dirty="0">
                <a:latin typeface="TeXGyreHeros-Regular"/>
              </a:rPr>
              <a:t>sus opiniones. Este tipo de análisis es ampliamente usado por distintas empresas para</a:t>
            </a:r>
          </a:p>
          <a:p>
            <a:pPr algn="l"/>
            <a:r>
              <a:rPr lang="es-ES" sz="1800" b="0" i="0" u="none" strike="noStrike" baseline="0" dirty="0">
                <a:latin typeface="TeXGyreHeros-Regular"/>
              </a:rPr>
              <a:t>entender la opinión de sus clientes y conocer la aceptación de sus productos y servicios.</a:t>
            </a:r>
          </a:p>
          <a:p>
            <a:pPr algn="l"/>
            <a:r>
              <a:rPr lang="es-ES" sz="1800" b="0" i="0" u="none" strike="noStrike" baseline="0" dirty="0">
                <a:latin typeface="TeXGyreHeros-Regular"/>
              </a:rPr>
              <a:t>A través del análisis de sentimiento las empresas pueden estudiar los comentarios</a:t>
            </a:r>
          </a:p>
          <a:p>
            <a:pPr algn="l"/>
            <a:r>
              <a:rPr lang="es-ES" sz="1800" b="0" i="0" u="none" strike="noStrike" baseline="0" dirty="0">
                <a:latin typeface="TeXGyreHeros-Regular"/>
              </a:rPr>
              <a:t>de los clientes para prestar una mejor atención, crear mejores productos o mejorar sus</a:t>
            </a:r>
          </a:p>
          <a:p>
            <a:pPr algn="l"/>
            <a:r>
              <a:rPr lang="es-ES" sz="1800" b="0" i="0" u="none" strike="noStrike" baseline="0" dirty="0">
                <a:latin typeface="TeXGyreHeros-Regular"/>
              </a:rPr>
              <a:t>estrategias de marketing para atraer nuevos clientes. En líneas generales los resultados</a:t>
            </a:r>
          </a:p>
          <a:p>
            <a:pPr algn="l"/>
            <a:r>
              <a:rPr lang="es-ES" sz="1800" b="0" i="0" u="none" strike="noStrike" baseline="0" dirty="0">
                <a:latin typeface="TeXGyreHeros-Regular"/>
              </a:rPr>
              <a:t>del análisis de sentimiento ayudan a conocer mejor los intereses y opiniones de los clientes</a:t>
            </a:r>
          </a:p>
          <a:p>
            <a:pPr algn="l"/>
            <a:r>
              <a:rPr lang="es-ES" sz="1800" b="0" i="0" u="none" strike="noStrike" baseline="0" dirty="0">
                <a:latin typeface="TeXGyreHeros-Regular"/>
              </a:rPr>
              <a:t>sobre las tendencias del mercado.</a:t>
            </a:r>
            <a:endParaRPr lang="es-CL" dirty="0"/>
          </a:p>
        </p:txBody>
      </p:sp>
      <p:sp>
        <p:nvSpPr>
          <p:cNvPr id="4" name="Marcador de fecha 3"/>
          <p:cNvSpPr>
            <a:spLocks noGrp="1"/>
          </p:cNvSpPr>
          <p:nvPr>
            <p:ph type="dt" idx="1"/>
          </p:nvPr>
        </p:nvSpPr>
        <p:spPr/>
        <p:txBody>
          <a:bodyPr/>
          <a:lstStyle/>
          <a:p>
            <a:r>
              <a:rPr lang="es-ES"/>
              <a:t>10/02/2021</a:t>
            </a:r>
          </a:p>
        </p:txBody>
      </p:sp>
      <p:sp>
        <p:nvSpPr>
          <p:cNvPr id="5" name="Marcador de número de diapositiva 4"/>
          <p:cNvSpPr>
            <a:spLocks noGrp="1"/>
          </p:cNvSpPr>
          <p:nvPr>
            <p:ph type="sldNum" sz="quarter" idx="5"/>
          </p:nvPr>
        </p:nvSpPr>
        <p:spPr/>
        <p:txBody>
          <a:bodyPr/>
          <a:lstStyle/>
          <a:p>
            <a:fld id="{B40BA55C-5BC3-4AE0-8ADF-64D5CF5788D2}" type="slidenum">
              <a:rPr lang="es-ES" smtClean="0"/>
              <a:t>10</a:t>
            </a:fld>
            <a:endParaRPr lang="es-ES"/>
          </a:p>
        </p:txBody>
      </p:sp>
    </p:spTree>
    <p:extLst>
      <p:ext uri="{BB962C8B-B14F-4D97-AF65-F5344CB8AC3E}">
        <p14:creationId xmlns:p14="http://schemas.microsoft.com/office/powerpoint/2010/main" val="3925379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32B78233-A5DB-994B-BD41-02BB62B896CA}"/>
              </a:ext>
            </a:extLst>
          </p:cNvPr>
          <p:cNvPicPr>
            <a:picLocks noChangeAspect="1"/>
          </p:cNvPicPr>
          <p:nvPr userDrawn="1"/>
        </p:nvPicPr>
        <p:blipFill>
          <a:blip r:embed="rId2"/>
          <a:stretch>
            <a:fillRect/>
          </a:stretch>
        </p:blipFill>
        <p:spPr>
          <a:xfrm>
            <a:off x="-12096" y="0"/>
            <a:ext cx="12204096" cy="6858000"/>
          </a:xfrm>
          <a:prstGeom prst="rect">
            <a:avLst/>
          </a:prstGeom>
        </p:spPr>
      </p:pic>
      <p:sp>
        <p:nvSpPr>
          <p:cNvPr id="8" name="Marcador de texto 13">
            <a:extLst>
              <a:ext uri="{FF2B5EF4-FFF2-40B4-BE49-F238E27FC236}">
                <a16:creationId xmlns:a16="http://schemas.microsoft.com/office/drawing/2014/main" id="{204741AB-5D58-1643-89C3-8D22DB98A0D9}"/>
              </a:ext>
            </a:extLst>
          </p:cNvPr>
          <p:cNvSpPr>
            <a:spLocks noGrp="1"/>
          </p:cNvSpPr>
          <p:nvPr>
            <p:ph type="body" sz="quarter" idx="10" hasCustomPrompt="1"/>
          </p:nvPr>
        </p:nvSpPr>
        <p:spPr>
          <a:xfrm>
            <a:off x="446893" y="325097"/>
            <a:ext cx="7580339" cy="902393"/>
          </a:xfrm>
          <a:prstGeom prst="rect">
            <a:avLst/>
          </a:prstGeom>
        </p:spPr>
        <p:txBody>
          <a:bodyPr wrap="square" lIns="0" tIns="0" rIns="0" bIns="0"/>
          <a:lstStyle>
            <a:lvl1pPr marL="0" indent="0">
              <a:lnSpc>
                <a:spcPct val="100000"/>
              </a:lnSpc>
              <a:spcBef>
                <a:spcPts val="0"/>
              </a:spcBef>
              <a:buFontTx/>
              <a:buNone/>
              <a:defRPr sz="5400" b="0" i="0" spc="-100" baseline="0">
                <a:solidFill>
                  <a:schemeClr val="tx1"/>
                </a:solidFill>
                <a:latin typeface="Periodico Display UtLg" panose="02000504070000020004" pitchFamily="50" charset="0"/>
                <a:cs typeface="Times New Roman" panose="02020603050405020304" pitchFamily="18" charset="0"/>
              </a:defRPr>
            </a:lvl1pPr>
          </a:lstStyle>
          <a:p>
            <a:r>
              <a:rPr lang="es-ES" dirty="0"/>
              <a:t>Título presentación</a:t>
            </a:r>
          </a:p>
        </p:txBody>
      </p:sp>
      <p:sp>
        <p:nvSpPr>
          <p:cNvPr id="9" name="Marcador de texto 13">
            <a:extLst>
              <a:ext uri="{FF2B5EF4-FFF2-40B4-BE49-F238E27FC236}">
                <a16:creationId xmlns:a16="http://schemas.microsoft.com/office/drawing/2014/main" id="{DF7306E1-EC40-8E43-99C5-762DD9819244}"/>
              </a:ext>
            </a:extLst>
          </p:cNvPr>
          <p:cNvSpPr>
            <a:spLocks noGrp="1"/>
          </p:cNvSpPr>
          <p:nvPr>
            <p:ph type="body" sz="quarter" idx="11" hasCustomPrompt="1"/>
          </p:nvPr>
        </p:nvSpPr>
        <p:spPr>
          <a:xfrm>
            <a:off x="446893" y="1264063"/>
            <a:ext cx="7570912" cy="563602"/>
          </a:xfrm>
          <a:prstGeom prst="rect">
            <a:avLst/>
          </a:prstGeom>
        </p:spPr>
        <p:txBody>
          <a:bodyPr wrap="square" lIns="0" tIns="0" rIns="0" bIns="0"/>
          <a:lstStyle>
            <a:lvl1pPr marL="0" indent="0">
              <a:lnSpc>
                <a:spcPct val="100000"/>
              </a:lnSpc>
              <a:spcBef>
                <a:spcPts val="0"/>
              </a:spcBef>
              <a:buFontTx/>
              <a:buNone/>
              <a:defRPr sz="3300" b="0" i="0" spc="0" baseline="0">
                <a:solidFill>
                  <a:schemeClr val="tx1"/>
                </a:solidFill>
                <a:latin typeface="Visuelt Pro" panose="020B0503040202040104" pitchFamily="34" charset="0"/>
                <a:cs typeface="Arial" panose="020B0604020202020204" pitchFamily="34" charset="0"/>
              </a:defRPr>
            </a:lvl1pPr>
          </a:lstStyle>
          <a:p>
            <a:r>
              <a:rPr lang="es-ES" dirty="0"/>
              <a:t>Subtítulo presentación</a:t>
            </a:r>
          </a:p>
        </p:txBody>
      </p:sp>
    </p:spTree>
    <p:extLst>
      <p:ext uri="{BB962C8B-B14F-4D97-AF65-F5344CB8AC3E}">
        <p14:creationId xmlns:p14="http://schemas.microsoft.com/office/powerpoint/2010/main" val="13033734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Destacado 3">
    <p:bg>
      <p:bgPr>
        <a:solidFill>
          <a:schemeClr val="tx2"/>
        </a:solidFill>
        <a:effectLst/>
      </p:bgPr>
    </p:bg>
    <p:spTree>
      <p:nvGrpSpPr>
        <p:cNvPr id="1" name=""/>
        <p:cNvGrpSpPr/>
        <p:nvPr/>
      </p:nvGrpSpPr>
      <p:grpSpPr>
        <a:xfrm>
          <a:off x="0" y="0"/>
          <a:ext cx="0" cy="0"/>
          <a:chOff x="0" y="0"/>
          <a:chExt cx="0" cy="0"/>
        </a:xfrm>
      </p:grpSpPr>
      <p:sp>
        <p:nvSpPr>
          <p:cNvPr id="6" name="Hexágono 1"/>
          <p:cNvSpPr/>
          <p:nvPr userDrawn="1"/>
        </p:nvSpPr>
        <p:spPr>
          <a:xfrm>
            <a:off x="3137022" y="647292"/>
            <a:ext cx="5917957" cy="5563416"/>
          </a:xfrm>
          <a:prstGeom prst="pent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3159176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Destacado 3">
    <p:bg>
      <p:bgPr>
        <a:solidFill>
          <a:schemeClr val="tx2"/>
        </a:solidFill>
        <a:effectLst/>
      </p:bgPr>
    </p:bg>
    <p:spTree>
      <p:nvGrpSpPr>
        <p:cNvPr id="1" name=""/>
        <p:cNvGrpSpPr/>
        <p:nvPr/>
      </p:nvGrpSpPr>
      <p:grpSpPr>
        <a:xfrm>
          <a:off x="0" y="0"/>
          <a:ext cx="0" cy="0"/>
          <a:chOff x="0" y="0"/>
          <a:chExt cx="0" cy="0"/>
        </a:xfrm>
      </p:grpSpPr>
      <p:sp>
        <p:nvSpPr>
          <p:cNvPr id="6" name="Hexágono 1"/>
          <p:cNvSpPr/>
          <p:nvPr userDrawn="1"/>
        </p:nvSpPr>
        <p:spPr>
          <a:xfrm>
            <a:off x="3315000" y="647292"/>
            <a:ext cx="5562000" cy="55634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16559069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Destacado 3">
    <p:bg>
      <p:bgPr>
        <a:solidFill>
          <a:schemeClr val="tx2"/>
        </a:solidFill>
        <a:effectLst/>
      </p:bgPr>
    </p:bg>
    <p:spTree>
      <p:nvGrpSpPr>
        <p:cNvPr id="1" name=""/>
        <p:cNvGrpSpPr/>
        <p:nvPr/>
      </p:nvGrpSpPr>
      <p:grpSpPr>
        <a:xfrm>
          <a:off x="0" y="0"/>
          <a:ext cx="0" cy="0"/>
          <a:chOff x="0" y="0"/>
          <a:chExt cx="0" cy="0"/>
        </a:xfrm>
      </p:grpSpPr>
      <p:sp>
        <p:nvSpPr>
          <p:cNvPr id="7" name="Hexágono 1"/>
          <p:cNvSpPr/>
          <p:nvPr userDrawn="1"/>
        </p:nvSpPr>
        <p:spPr>
          <a:xfrm rot="2700000">
            <a:off x="4119915" y="1452412"/>
            <a:ext cx="3952170" cy="3953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6"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42165160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Destacado 3">
    <p:bg>
      <p:bgPr>
        <a:solidFill>
          <a:schemeClr val="tx2"/>
        </a:solidFill>
        <a:effectLst/>
      </p:bgPr>
    </p:bg>
    <p:spTree>
      <p:nvGrpSpPr>
        <p:cNvPr id="1" name=""/>
        <p:cNvGrpSpPr/>
        <p:nvPr/>
      </p:nvGrpSpPr>
      <p:grpSpPr>
        <a:xfrm>
          <a:off x="0" y="0"/>
          <a:ext cx="0" cy="0"/>
          <a:chOff x="0" y="0"/>
          <a:chExt cx="0" cy="0"/>
        </a:xfrm>
      </p:grpSpPr>
      <p:sp>
        <p:nvSpPr>
          <p:cNvPr id="6" name="Hexágono 1"/>
          <p:cNvSpPr/>
          <p:nvPr userDrawn="1"/>
        </p:nvSpPr>
        <p:spPr>
          <a:xfrm>
            <a:off x="3137022" y="647292"/>
            <a:ext cx="5562000" cy="55634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8"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42916204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estacado 4">
    <p:spTree>
      <p:nvGrpSpPr>
        <p:cNvPr id="1" name=""/>
        <p:cNvGrpSpPr/>
        <p:nvPr/>
      </p:nvGrpSpPr>
      <p:grpSpPr>
        <a:xfrm>
          <a:off x="0" y="0"/>
          <a:ext cx="0" cy="0"/>
          <a:chOff x="0" y="0"/>
          <a:chExt cx="0" cy="0"/>
        </a:xfrm>
      </p:grpSpPr>
      <p:sp>
        <p:nvSpPr>
          <p:cNvPr id="7" name="Hexágono 1"/>
          <p:cNvSpPr/>
          <p:nvPr userDrawn="1"/>
        </p:nvSpPr>
        <p:spPr>
          <a:xfrm>
            <a:off x="3315000" y="647292"/>
            <a:ext cx="5562000" cy="5563416"/>
          </a:xfrm>
          <a:prstGeom prst="ellipse">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lang="es-ES" sz="3100" b="1" i="0" kern="1200" dirty="0">
                <a:solidFill>
                  <a:schemeClr val="tx1"/>
                </a:solidFill>
                <a:latin typeface="Periodico Display Rg" panose="02000504080000020004" pitchFamily="50" charset="0"/>
                <a:ea typeface="+mn-ea"/>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8"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10615850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Destacado 4">
    <p:spTree>
      <p:nvGrpSpPr>
        <p:cNvPr id="1" name=""/>
        <p:cNvGrpSpPr/>
        <p:nvPr/>
      </p:nvGrpSpPr>
      <p:grpSpPr>
        <a:xfrm>
          <a:off x="0" y="0"/>
          <a:ext cx="0" cy="0"/>
          <a:chOff x="0" y="0"/>
          <a:chExt cx="0" cy="0"/>
        </a:xfrm>
      </p:grpSpPr>
      <p:sp>
        <p:nvSpPr>
          <p:cNvPr id="6" name="Hexágono 1"/>
          <p:cNvSpPr/>
          <p:nvPr userDrawn="1"/>
        </p:nvSpPr>
        <p:spPr>
          <a:xfrm>
            <a:off x="3315000" y="647292"/>
            <a:ext cx="5562000" cy="5563416"/>
          </a:xfrm>
          <a:prstGeom prst="roundRect">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3157712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_Destacado 4">
    <p:spTree>
      <p:nvGrpSpPr>
        <p:cNvPr id="1" name=""/>
        <p:cNvGrpSpPr/>
        <p:nvPr/>
      </p:nvGrpSpPr>
      <p:grpSpPr>
        <a:xfrm>
          <a:off x="0" y="0"/>
          <a:ext cx="0" cy="0"/>
          <a:chOff x="0" y="0"/>
          <a:chExt cx="0" cy="0"/>
        </a:xfrm>
      </p:grpSpPr>
      <p:sp>
        <p:nvSpPr>
          <p:cNvPr id="6" name="Hexágono 1"/>
          <p:cNvSpPr/>
          <p:nvPr userDrawn="1"/>
        </p:nvSpPr>
        <p:spPr>
          <a:xfrm>
            <a:off x="3315000" y="647292"/>
            <a:ext cx="5562000" cy="5563416"/>
          </a:xfrm>
          <a:prstGeom prst="rect">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40085588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Destacado 4">
    <p:spTree>
      <p:nvGrpSpPr>
        <p:cNvPr id="1" name=""/>
        <p:cNvGrpSpPr/>
        <p:nvPr/>
      </p:nvGrpSpPr>
      <p:grpSpPr>
        <a:xfrm>
          <a:off x="0" y="0"/>
          <a:ext cx="0" cy="0"/>
          <a:chOff x="0" y="0"/>
          <a:chExt cx="0" cy="0"/>
        </a:xfrm>
      </p:grpSpPr>
      <p:sp>
        <p:nvSpPr>
          <p:cNvPr id="7" name="Hexágono 1"/>
          <p:cNvSpPr/>
          <p:nvPr userDrawn="1"/>
        </p:nvSpPr>
        <p:spPr>
          <a:xfrm rot="2700000">
            <a:off x="4119915" y="1452412"/>
            <a:ext cx="3952170" cy="3953176"/>
          </a:xfrm>
          <a:prstGeom prst="rect">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6"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2806091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Destacado 4">
    <p:spTree>
      <p:nvGrpSpPr>
        <p:cNvPr id="1" name=""/>
        <p:cNvGrpSpPr/>
        <p:nvPr/>
      </p:nvGrpSpPr>
      <p:grpSpPr>
        <a:xfrm>
          <a:off x="0" y="0"/>
          <a:ext cx="0" cy="0"/>
          <a:chOff x="0" y="0"/>
          <a:chExt cx="0" cy="0"/>
        </a:xfrm>
      </p:grpSpPr>
      <p:sp>
        <p:nvSpPr>
          <p:cNvPr id="6" name="Hexágono 1"/>
          <p:cNvSpPr/>
          <p:nvPr userDrawn="1"/>
        </p:nvSpPr>
        <p:spPr>
          <a:xfrm>
            <a:off x="3137022" y="647292"/>
            <a:ext cx="5917957" cy="5563416"/>
          </a:xfrm>
          <a:prstGeom prst="pentagon">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8"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20819166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Destacado 4">
    <p:spTree>
      <p:nvGrpSpPr>
        <p:cNvPr id="1" name=""/>
        <p:cNvGrpSpPr/>
        <p:nvPr/>
      </p:nvGrpSpPr>
      <p:grpSpPr>
        <a:xfrm>
          <a:off x="0" y="0"/>
          <a:ext cx="0" cy="0"/>
          <a:chOff x="0" y="0"/>
          <a:chExt cx="0" cy="0"/>
        </a:xfrm>
      </p:grpSpPr>
      <p:sp>
        <p:nvSpPr>
          <p:cNvPr id="7" name="Hexágono 1"/>
          <p:cNvSpPr/>
          <p:nvPr userDrawn="1"/>
        </p:nvSpPr>
        <p:spPr>
          <a:xfrm>
            <a:off x="2888161" y="647292"/>
            <a:ext cx="6415679" cy="5563416"/>
          </a:xfrm>
          <a:custGeom>
            <a:avLst/>
            <a:gdLst>
              <a:gd name="connsiteX0" fmla="*/ 0 w 5998585"/>
              <a:gd name="connsiteY0" fmla="*/ 2781709 h 5563418"/>
              <a:gd name="connsiteX1" fmla="*/ 1390855 w 5998585"/>
              <a:gd name="connsiteY1" fmla="*/ 1 h 5563418"/>
              <a:gd name="connsiteX2" fmla="*/ 4607731 w 5998585"/>
              <a:gd name="connsiteY2" fmla="*/ 1 h 5563418"/>
              <a:gd name="connsiteX3" fmla="*/ 5998585 w 5998585"/>
              <a:gd name="connsiteY3" fmla="*/ 2781709 h 5563418"/>
              <a:gd name="connsiteX4" fmla="*/ 4607731 w 5998585"/>
              <a:gd name="connsiteY4" fmla="*/ 5563417 h 5563418"/>
              <a:gd name="connsiteX5" fmla="*/ 1390855 w 5998585"/>
              <a:gd name="connsiteY5" fmla="*/ 5563417 h 5563418"/>
              <a:gd name="connsiteX6" fmla="*/ 0 w 5998585"/>
              <a:gd name="connsiteY6" fmla="*/ 2781709 h 5563418"/>
              <a:gd name="connsiteX0" fmla="*/ 0 w 6207132"/>
              <a:gd name="connsiteY0" fmla="*/ 2785719 h 5563416"/>
              <a:gd name="connsiteX1" fmla="*/ 1599402 w 6207132"/>
              <a:gd name="connsiteY1" fmla="*/ 0 h 5563416"/>
              <a:gd name="connsiteX2" fmla="*/ 4816278 w 6207132"/>
              <a:gd name="connsiteY2" fmla="*/ 0 h 5563416"/>
              <a:gd name="connsiteX3" fmla="*/ 6207132 w 6207132"/>
              <a:gd name="connsiteY3" fmla="*/ 2781708 h 5563416"/>
              <a:gd name="connsiteX4" fmla="*/ 4816278 w 6207132"/>
              <a:gd name="connsiteY4" fmla="*/ 5563416 h 5563416"/>
              <a:gd name="connsiteX5" fmla="*/ 1599402 w 6207132"/>
              <a:gd name="connsiteY5" fmla="*/ 5563416 h 5563416"/>
              <a:gd name="connsiteX6" fmla="*/ 0 w 6207132"/>
              <a:gd name="connsiteY6" fmla="*/ 2785719 h 5563416"/>
              <a:gd name="connsiteX0" fmla="*/ 0 w 6415679"/>
              <a:gd name="connsiteY0" fmla="*/ 2785719 h 5563416"/>
              <a:gd name="connsiteX1" fmla="*/ 1599402 w 6415679"/>
              <a:gd name="connsiteY1" fmla="*/ 0 h 5563416"/>
              <a:gd name="connsiteX2" fmla="*/ 4816278 w 6415679"/>
              <a:gd name="connsiteY2" fmla="*/ 0 h 5563416"/>
              <a:gd name="connsiteX3" fmla="*/ 6415679 w 6415679"/>
              <a:gd name="connsiteY3" fmla="*/ 2785718 h 5563416"/>
              <a:gd name="connsiteX4" fmla="*/ 4816278 w 6415679"/>
              <a:gd name="connsiteY4" fmla="*/ 5563416 h 5563416"/>
              <a:gd name="connsiteX5" fmla="*/ 1599402 w 6415679"/>
              <a:gd name="connsiteY5" fmla="*/ 5563416 h 5563416"/>
              <a:gd name="connsiteX6" fmla="*/ 0 w 6415679"/>
              <a:gd name="connsiteY6" fmla="*/ 2785719 h 55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679" h="5563416">
                <a:moveTo>
                  <a:pt x="0" y="2785719"/>
                </a:moveTo>
                <a:lnTo>
                  <a:pt x="1599402" y="0"/>
                </a:lnTo>
                <a:lnTo>
                  <a:pt x="4816278" y="0"/>
                </a:lnTo>
                <a:lnTo>
                  <a:pt x="6415679" y="2785718"/>
                </a:lnTo>
                <a:lnTo>
                  <a:pt x="4816278" y="5563416"/>
                </a:lnTo>
                <a:lnTo>
                  <a:pt x="1599402" y="5563416"/>
                </a:lnTo>
                <a:lnTo>
                  <a:pt x="0" y="2785719"/>
                </a:lnTo>
                <a:close/>
              </a:path>
            </a:pathLst>
          </a:cu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6"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36881031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iapositiva de título">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A98B2BFC-9FDE-5B4B-BCF2-2C8FCC4E8506}"/>
              </a:ext>
            </a:extLst>
          </p:cNvPr>
          <p:cNvPicPr>
            <a:picLocks noChangeAspect="1"/>
          </p:cNvPicPr>
          <p:nvPr userDrawn="1"/>
        </p:nvPicPr>
        <p:blipFill rotWithShape="1">
          <a:blip r:embed="rId2"/>
          <a:srcRect l="148"/>
          <a:stretch/>
        </p:blipFill>
        <p:spPr>
          <a:xfrm>
            <a:off x="0" y="0"/>
            <a:ext cx="12192000" cy="6858000"/>
          </a:xfrm>
          <a:prstGeom prst="rect">
            <a:avLst/>
          </a:prstGeom>
        </p:spPr>
      </p:pic>
      <p:sp>
        <p:nvSpPr>
          <p:cNvPr id="4" name="Marcador de texto 13">
            <a:extLst>
              <a:ext uri="{FF2B5EF4-FFF2-40B4-BE49-F238E27FC236}">
                <a16:creationId xmlns:a16="http://schemas.microsoft.com/office/drawing/2014/main" id="{204741AB-5D58-1643-89C3-8D22DB98A0D9}"/>
              </a:ext>
            </a:extLst>
          </p:cNvPr>
          <p:cNvSpPr>
            <a:spLocks noGrp="1"/>
          </p:cNvSpPr>
          <p:nvPr>
            <p:ph type="body" sz="quarter" idx="10" hasCustomPrompt="1"/>
          </p:nvPr>
        </p:nvSpPr>
        <p:spPr>
          <a:xfrm>
            <a:off x="446893" y="325097"/>
            <a:ext cx="7580339" cy="1207370"/>
          </a:xfrm>
          <a:prstGeom prst="rect">
            <a:avLst/>
          </a:prstGeom>
        </p:spPr>
        <p:txBody>
          <a:bodyPr wrap="square" lIns="0" tIns="0" rIns="0" bIns="0"/>
          <a:lstStyle>
            <a:lvl1pPr marL="0" indent="0">
              <a:lnSpc>
                <a:spcPct val="100000"/>
              </a:lnSpc>
              <a:spcBef>
                <a:spcPts val="0"/>
              </a:spcBef>
              <a:buFontTx/>
              <a:buNone/>
              <a:defRPr sz="8000" b="0" i="0" spc="-100" baseline="0">
                <a:solidFill>
                  <a:schemeClr val="tx1"/>
                </a:solidFill>
                <a:latin typeface="Periodico Display UtLg" panose="02000504070000020004" pitchFamily="50" charset="0"/>
                <a:cs typeface="Times New Roman" panose="02020603050405020304" pitchFamily="18" charset="0"/>
              </a:defRPr>
            </a:lvl1pPr>
          </a:lstStyle>
          <a:p>
            <a:r>
              <a:rPr lang="es-ES" dirty="0"/>
              <a:t>¡Gracias!</a:t>
            </a:r>
          </a:p>
        </p:txBody>
      </p:sp>
    </p:spTree>
    <p:extLst>
      <p:ext uri="{BB962C8B-B14F-4D97-AF65-F5344CB8AC3E}">
        <p14:creationId xmlns:p14="http://schemas.microsoft.com/office/powerpoint/2010/main" val="6256005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ación">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EC5A1A76-DED3-E845-BEE2-CEC5330692FA}"/>
              </a:ext>
            </a:extLst>
          </p:cNvPr>
          <p:cNvSpPr/>
          <p:nvPr userDrawn="1"/>
        </p:nvSpPr>
        <p:spPr>
          <a:xfrm>
            <a:off x="6112933" y="-3889"/>
            <a:ext cx="6079067"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texto 6">
            <a:extLst>
              <a:ext uri="{FF2B5EF4-FFF2-40B4-BE49-F238E27FC236}">
                <a16:creationId xmlns:a16="http://schemas.microsoft.com/office/drawing/2014/main" id="{74E002C9-065A-2745-84D6-F0F746DDFB94}"/>
              </a:ext>
            </a:extLst>
          </p:cNvPr>
          <p:cNvSpPr>
            <a:spLocks noGrp="1"/>
          </p:cNvSpPr>
          <p:nvPr>
            <p:ph type="body" sz="quarter" idx="22" hasCustomPrompt="1"/>
          </p:nvPr>
        </p:nvSpPr>
        <p:spPr>
          <a:xfrm>
            <a:off x="6405396" y="4568825"/>
            <a:ext cx="4715835" cy="1180042"/>
          </a:xfrm>
          <a:prstGeom prst="rect">
            <a:avLst/>
          </a:prstGeom>
        </p:spPr>
        <p:txBody>
          <a:bodyPr/>
          <a:lstStyle>
            <a:lvl1pPr marL="285750" indent="-285750">
              <a:lnSpc>
                <a:spcPct val="100000"/>
              </a:lnSpc>
              <a:spcBef>
                <a:spcPts val="100"/>
              </a:spcBef>
              <a:buClr>
                <a:srgbClr val="E65014"/>
              </a:buClr>
              <a:buFont typeface="Arial" panose="020B0604020202020204" pitchFamily="34" charset="0"/>
              <a:buChar char="•"/>
              <a:defRPr sz="1300">
                <a:solidFill>
                  <a:schemeClr val="tx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12" name="Marcador de texto 72">
            <a:extLst>
              <a:ext uri="{FF2B5EF4-FFF2-40B4-BE49-F238E27FC236}">
                <a16:creationId xmlns:a16="http://schemas.microsoft.com/office/drawing/2014/main" id="{1386661A-C4BB-9D44-9529-77D39FBB837A}"/>
              </a:ext>
            </a:extLst>
          </p:cNvPr>
          <p:cNvSpPr>
            <a:spLocks noGrp="1"/>
          </p:cNvSpPr>
          <p:nvPr>
            <p:ph type="body" sz="quarter" idx="23" hasCustomPrompt="1"/>
          </p:nvPr>
        </p:nvSpPr>
        <p:spPr>
          <a:xfrm>
            <a:off x="6405396" y="1885739"/>
            <a:ext cx="4721161" cy="342900"/>
          </a:xfrm>
          <a:prstGeom prst="rect">
            <a:avLst/>
          </a:prstGeom>
        </p:spPr>
        <p:txBody>
          <a:bodyPr/>
          <a:lstStyle>
            <a:lvl1pPr marL="0" indent="0">
              <a:spcBef>
                <a:spcPts val="100"/>
              </a:spcBef>
              <a:buNone/>
              <a:defRPr sz="1300" b="1">
                <a:solidFill>
                  <a:srgbClr val="E65014"/>
                </a:solidFill>
                <a:latin typeface="Visuelt Pro" panose="020B0503040202040104" pitchFamily="34" charset="0"/>
              </a:defRPr>
            </a:lvl1pPr>
          </a:lstStyle>
          <a:p>
            <a:r>
              <a:rPr lang="es-ES" dirty="0"/>
              <a:t>Título párrafo</a:t>
            </a:r>
          </a:p>
        </p:txBody>
      </p:sp>
      <p:sp>
        <p:nvSpPr>
          <p:cNvPr id="13" name="Marcador de texto 72">
            <a:extLst>
              <a:ext uri="{FF2B5EF4-FFF2-40B4-BE49-F238E27FC236}">
                <a16:creationId xmlns:a16="http://schemas.microsoft.com/office/drawing/2014/main" id="{4F9B5E30-28D4-134D-ACAF-3A59D70E8EDE}"/>
              </a:ext>
            </a:extLst>
          </p:cNvPr>
          <p:cNvSpPr>
            <a:spLocks noGrp="1"/>
          </p:cNvSpPr>
          <p:nvPr>
            <p:ph type="body" sz="quarter" idx="24" hasCustomPrompt="1"/>
          </p:nvPr>
        </p:nvSpPr>
        <p:spPr>
          <a:xfrm>
            <a:off x="6405396" y="2424903"/>
            <a:ext cx="4721161" cy="1950242"/>
          </a:xfrm>
          <a:prstGeom prst="rect">
            <a:avLst/>
          </a:prstGeom>
        </p:spPr>
        <p:txBody>
          <a:bodyPr/>
          <a:lstStyle>
            <a:lvl1pPr marL="0" indent="0" algn="just">
              <a:spcBef>
                <a:spcPts val="100"/>
              </a:spcBef>
              <a:buNone/>
              <a:defRPr sz="13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14" name="Marcador de texto 6">
            <a:extLst>
              <a:ext uri="{FF2B5EF4-FFF2-40B4-BE49-F238E27FC236}">
                <a16:creationId xmlns:a16="http://schemas.microsoft.com/office/drawing/2014/main" id="{373FDF6B-B8DD-3043-9C53-9BC45BEE993B}"/>
              </a:ext>
            </a:extLst>
          </p:cNvPr>
          <p:cNvSpPr>
            <a:spLocks noGrp="1"/>
          </p:cNvSpPr>
          <p:nvPr>
            <p:ph type="body" sz="quarter" idx="16" hasCustomPrompt="1"/>
          </p:nvPr>
        </p:nvSpPr>
        <p:spPr>
          <a:xfrm>
            <a:off x="285089" y="4568825"/>
            <a:ext cx="4688241" cy="1180042"/>
          </a:xfrm>
          <a:prstGeom prst="rect">
            <a:avLst/>
          </a:prstGeom>
        </p:spPr>
        <p:txBody>
          <a:bodyPr/>
          <a:lstStyle>
            <a:lvl1pPr marL="285750" indent="-285750">
              <a:lnSpc>
                <a:spcPct val="100000"/>
              </a:lnSpc>
              <a:spcBef>
                <a:spcPts val="100"/>
              </a:spcBef>
              <a:buClr>
                <a:srgbClr val="E65014"/>
              </a:buClr>
              <a:buFont typeface="Arial" panose="020B0604020202020204" pitchFamily="34" charset="0"/>
              <a:buChar char="•"/>
              <a:defRPr sz="1300">
                <a:solidFill>
                  <a:schemeClr val="tx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17" name="Marcador de texto 72">
            <a:extLst>
              <a:ext uri="{FF2B5EF4-FFF2-40B4-BE49-F238E27FC236}">
                <a16:creationId xmlns:a16="http://schemas.microsoft.com/office/drawing/2014/main" id="{56DFAD2A-F2E0-F74A-89E8-ECCE98F861E7}"/>
              </a:ext>
            </a:extLst>
          </p:cNvPr>
          <p:cNvSpPr>
            <a:spLocks noGrp="1"/>
          </p:cNvSpPr>
          <p:nvPr>
            <p:ph type="body" sz="quarter" idx="20"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latin typeface="Visuelt Pro" panose="020B0503040202040104" pitchFamily="34" charset="0"/>
              </a:defRPr>
            </a:lvl1pPr>
          </a:lstStyle>
          <a:p>
            <a:r>
              <a:rPr lang="es-ES" dirty="0"/>
              <a:t>Título párrafo</a:t>
            </a:r>
          </a:p>
        </p:txBody>
      </p:sp>
      <p:sp>
        <p:nvSpPr>
          <p:cNvPr id="18" name="Marcador de texto 72">
            <a:extLst>
              <a:ext uri="{FF2B5EF4-FFF2-40B4-BE49-F238E27FC236}">
                <a16:creationId xmlns:a16="http://schemas.microsoft.com/office/drawing/2014/main" id="{FCAA76A4-2A2C-EE43-9D9B-DF318B0AF223}"/>
              </a:ext>
            </a:extLst>
          </p:cNvPr>
          <p:cNvSpPr>
            <a:spLocks noGrp="1"/>
          </p:cNvSpPr>
          <p:nvPr>
            <p:ph type="body" sz="quarter" idx="21" hasCustomPrompt="1"/>
          </p:nvPr>
        </p:nvSpPr>
        <p:spPr>
          <a:xfrm>
            <a:off x="285090" y="2424903"/>
            <a:ext cx="4693536" cy="1950242"/>
          </a:xfrm>
          <a:prstGeom prst="rect">
            <a:avLst/>
          </a:prstGeom>
        </p:spPr>
        <p:txBody>
          <a:bodyPr/>
          <a:lstStyle>
            <a:lvl1pPr marL="0" indent="0" algn="just">
              <a:spcBef>
                <a:spcPts val="100"/>
              </a:spcBef>
              <a:buNone/>
              <a:defRPr sz="13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23"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4"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pic>
        <p:nvPicPr>
          <p:cNvPr id="15" name="Imagen 14">
            <a:extLst>
              <a:ext uri="{FF2B5EF4-FFF2-40B4-BE49-F238E27FC236}">
                <a16:creationId xmlns:a16="http://schemas.microsoft.com/office/drawing/2014/main" id="{054D6626-89B3-4C4C-8784-DAC496715A14}"/>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353593937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ítulo destacado con tex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2897313D-C409-674E-8D7C-4BC767F8D450}"/>
              </a:ext>
            </a:extLst>
          </p:cNvPr>
          <p:cNvSpPr/>
          <p:nvPr userDrawn="1"/>
        </p:nvSpPr>
        <p:spPr>
          <a:xfrm>
            <a:off x="3196167" y="524933"/>
            <a:ext cx="5799666" cy="5808134"/>
          </a:xfrm>
          <a:prstGeom prst="rect">
            <a:avLst/>
          </a:prstGeom>
          <a:solidFill>
            <a:srgbClr val="E6501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texto 25">
            <a:extLst>
              <a:ext uri="{FF2B5EF4-FFF2-40B4-BE49-F238E27FC236}">
                <a16:creationId xmlns:a16="http://schemas.microsoft.com/office/drawing/2014/main" id="{2ECB263B-A541-D54B-9CD6-FDF7BBE2EEB4}"/>
              </a:ext>
            </a:extLst>
          </p:cNvPr>
          <p:cNvSpPr>
            <a:spLocks noGrp="1"/>
          </p:cNvSpPr>
          <p:nvPr>
            <p:ph type="body" sz="quarter" idx="13" hasCustomPrompt="1"/>
          </p:nvPr>
        </p:nvSpPr>
        <p:spPr>
          <a:xfrm>
            <a:off x="3649134" y="1273885"/>
            <a:ext cx="4893732" cy="776858"/>
          </a:xfrm>
          <a:prstGeom prst="rect">
            <a:avLst/>
          </a:prstGeom>
        </p:spPr>
        <p:txBody>
          <a:bodyPr/>
          <a:lstStyle>
            <a:lvl1pPr marL="0" indent="0" algn="ctr">
              <a:buNone/>
              <a:defRPr sz="3100" b="1">
                <a:solidFill>
                  <a:schemeClr val="tx1"/>
                </a:solidFill>
                <a:latin typeface="Visuelt Pro" panose="020B0503040202040104" pitchFamily="34" charset="0"/>
              </a:defRPr>
            </a:lvl1pPr>
          </a:lstStyle>
          <a:p>
            <a:r>
              <a:rPr lang="es-ES" dirty="0"/>
              <a:t>Título destacado</a:t>
            </a:r>
          </a:p>
        </p:txBody>
      </p:sp>
      <p:sp>
        <p:nvSpPr>
          <p:cNvPr id="14"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bg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5"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bg1"/>
                </a:solidFill>
                <a:latin typeface="Visuelt Pro" panose="020B0503040202040104" pitchFamily="34" charset="0"/>
              </a:defRPr>
            </a:lvl1pPr>
          </a:lstStyle>
          <a:p>
            <a:r>
              <a:rPr lang="es-ES" dirty="0"/>
              <a:t>00. Título capítulo</a:t>
            </a:r>
          </a:p>
        </p:txBody>
      </p:sp>
      <p:sp>
        <p:nvSpPr>
          <p:cNvPr id="9"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3641125" y="2633133"/>
            <a:ext cx="4901742" cy="2514600"/>
          </a:xfrm>
          <a:prstGeom prst="rect">
            <a:avLst/>
          </a:prstGeom>
        </p:spPr>
        <p:txBody>
          <a:bodyPr/>
          <a:lstStyle>
            <a:lvl1pPr marL="0" indent="0" algn="ctr">
              <a:spcBef>
                <a:spcPts val="100"/>
              </a:spcBef>
              <a:buNone/>
              <a:defRPr sz="18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 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volutpatTexto</a:t>
            </a:r>
            <a:r>
              <a:rPr lang="es-ES" dirty="0"/>
              <a:t>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a:t>
            </a:r>
          </a:p>
        </p:txBody>
      </p:sp>
    </p:spTree>
    <p:extLst>
      <p:ext uri="{BB962C8B-B14F-4D97-AF65-F5344CB8AC3E}">
        <p14:creationId xmlns:p14="http://schemas.microsoft.com/office/powerpoint/2010/main" val="17676820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ítulo destacado con texto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Elipse 16">
            <a:extLst>
              <a:ext uri="{FF2B5EF4-FFF2-40B4-BE49-F238E27FC236}">
                <a16:creationId xmlns:a16="http://schemas.microsoft.com/office/drawing/2014/main" id="{91FC3F3F-F160-B047-9B23-EFEBBA6A3599}"/>
              </a:ext>
            </a:extLst>
          </p:cNvPr>
          <p:cNvSpPr/>
          <p:nvPr userDrawn="1"/>
        </p:nvSpPr>
        <p:spPr>
          <a:xfrm>
            <a:off x="3138309" y="524933"/>
            <a:ext cx="5915383" cy="5808134"/>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1219170">
              <a:defRPr sz="1800">
                <a:latin typeface="+mn-lt"/>
                <a:ea typeface="+mn-ea"/>
                <a:cs typeface="+mn-cs"/>
                <a:sym typeface="Brown-Light"/>
              </a:defRPr>
            </a:pPr>
            <a:endParaRPr lang="es-ES" dirty="0">
              <a:solidFill>
                <a:srgbClr val="E65014"/>
              </a:solidFill>
              <a:latin typeface="Visuelt Pro" panose="020B0503040202040104"/>
            </a:endParaRPr>
          </a:p>
        </p:txBody>
      </p:sp>
      <p:sp>
        <p:nvSpPr>
          <p:cNvPr id="11" name="Marcador de texto 25">
            <a:extLst>
              <a:ext uri="{FF2B5EF4-FFF2-40B4-BE49-F238E27FC236}">
                <a16:creationId xmlns:a16="http://schemas.microsoft.com/office/drawing/2014/main" id="{2ECB263B-A541-D54B-9CD6-FDF7BBE2EEB4}"/>
              </a:ext>
            </a:extLst>
          </p:cNvPr>
          <p:cNvSpPr>
            <a:spLocks noGrp="1"/>
          </p:cNvSpPr>
          <p:nvPr>
            <p:ph type="body" sz="quarter" idx="13" hasCustomPrompt="1"/>
          </p:nvPr>
        </p:nvSpPr>
        <p:spPr>
          <a:xfrm>
            <a:off x="3649134" y="1273885"/>
            <a:ext cx="4893732" cy="776858"/>
          </a:xfrm>
          <a:prstGeom prst="rect">
            <a:avLst/>
          </a:prstGeom>
        </p:spPr>
        <p:txBody>
          <a:bodyPr/>
          <a:lstStyle>
            <a:lvl1pPr marL="0" indent="0" algn="ctr">
              <a:buNone/>
              <a:defRPr sz="3100" b="1">
                <a:solidFill>
                  <a:schemeClr val="bg1"/>
                </a:solidFill>
                <a:latin typeface="Visuelt Pro" panose="020B0503040202040104" pitchFamily="34" charset="0"/>
              </a:defRPr>
            </a:lvl1pPr>
          </a:lstStyle>
          <a:p>
            <a:r>
              <a:rPr lang="es-ES" dirty="0"/>
              <a:t>Título destacado</a:t>
            </a:r>
          </a:p>
        </p:txBody>
      </p:sp>
      <p:sp>
        <p:nvSpPr>
          <p:cNvPr id="14"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bg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5"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bg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3641125" y="2633133"/>
            <a:ext cx="4901742" cy="2514600"/>
          </a:xfrm>
          <a:prstGeom prst="rect">
            <a:avLst/>
          </a:prstGeom>
        </p:spPr>
        <p:txBody>
          <a:bodyPr/>
          <a:lstStyle>
            <a:lvl1pPr marL="0" indent="0" algn="ctr">
              <a:spcBef>
                <a:spcPts val="100"/>
              </a:spcBef>
              <a:buNone/>
              <a:defRPr sz="1800" b="0">
                <a:solidFill>
                  <a:schemeClr val="bg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 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volutpatTexto</a:t>
            </a:r>
            <a:r>
              <a:rPr lang="es-ES" dirty="0"/>
              <a:t>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a:t>
            </a:r>
          </a:p>
        </p:txBody>
      </p:sp>
    </p:spTree>
    <p:extLst>
      <p:ext uri="{BB962C8B-B14F-4D97-AF65-F5344CB8AC3E}">
        <p14:creationId xmlns:p14="http://schemas.microsoft.com/office/powerpoint/2010/main" val="33894466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ítulo destacado con texto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Rombo 15"/>
          <p:cNvSpPr/>
          <p:nvPr userDrawn="1"/>
        </p:nvSpPr>
        <p:spPr>
          <a:xfrm>
            <a:off x="3173778" y="506778"/>
            <a:ext cx="5844444" cy="5844444"/>
          </a:xfrm>
          <a:prstGeom prst="diamond">
            <a:avLst/>
          </a:prstGeom>
          <a:solidFill>
            <a:srgbClr val="E65014">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Marcador de texto 25">
            <a:extLst>
              <a:ext uri="{FF2B5EF4-FFF2-40B4-BE49-F238E27FC236}">
                <a16:creationId xmlns:a16="http://schemas.microsoft.com/office/drawing/2014/main" id="{2ECB263B-A541-D54B-9CD6-FDF7BBE2EEB4}"/>
              </a:ext>
            </a:extLst>
          </p:cNvPr>
          <p:cNvSpPr>
            <a:spLocks noGrp="1"/>
          </p:cNvSpPr>
          <p:nvPr>
            <p:ph type="body" sz="quarter" idx="13" hasCustomPrompt="1"/>
          </p:nvPr>
        </p:nvSpPr>
        <p:spPr>
          <a:xfrm>
            <a:off x="3649134" y="1273885"/>
            <a:ext cx="4893732" cy="776858"/>
          </a:xfrm>
          <a:prstGeom prst="rect">
            <a:avLst/>
          </a:prstGeom>
        </p:spPr>
        <p:txBody>
          <a:bodyPr/>
          <a:lstStyle>
            <a:lvl1pPr marL="0" indent="0" algn="ctr">
              <a:buNone/>
              <a:defRPr sz="3100" b="1">
                <a:solidFill>
                  <a:schemeClr val="tx1"/>
                </a:solidFill>
                <a:latin typeface="Visuelt Pro" panose="020B0503040202040104" pitchFamily="34" charset="0"/>
              </a:defRPr>
            </a:lvl1pPr>
          </a:lstStyle>
          <a:p>
            <a:r>
              <a:rPr lang="es-ES" dirty="0"/>
              <a:t>Título destacado</a:t>
            </a:r>
          </a:p>
        </p:txBody>
      </p:sp>
      <p:sp>
        <p:nvSpPr>
          <p:cNvPr id="14"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bg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5"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bg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3641125" y="2633133"/>
            <a:ext cx="4901742" cy="2514600"/>
          </a:xfrm>
          <a:prstGeom prst="rect">
            <a:avLst/>
          </a:prstGeom>
        </p:spPr>
        <p:txBody>
          <a:bodyPr/>
          <a:lstStyle>
            <a:lvl1pPr marL="0" indent="0" algn="ctr">
              <a:spcBef>
                <a:spcPts val="100"/>
              </a:spcBef>
              <a:buNone/>
              <a:defRPr sz="18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 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volutpatTexto</a:t>
            </a:r>
            <a:r>
              <a:rPr lang="es-ES" dirty="0"/>
              <a:t>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a:t>
            </a:r>
          </a:p>
        </p:txBody>
      </p:sp>
    </p:spTree>
    <p:extLst>
      <p:ext uri="{BB962C8B-B14F-4D97-AF65-F5344CB8AC3E}">
        <p14:creationId xmlns:p14="http://schemas.microsoft.com/office/powerpoint/2010/main" val="20497523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ítulo destacado con texto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Hexágono 8">
            <a:extLst>
              <a:ext uri="{FF2B5EF4-FFF2-40B4-BE49-F238E27FC236}">
                <a16:creationId xmlns:a16="http://schemas.microsoft.com/office/drawing/2014/main" id="{E7FB3B77-C6E7-694D-B639-9EE4807FD8AE}"/>
              </a:ext>
            </a:extLst>
          </p:cNvPr>
          <p:cNvSpPr/>
          <p:nvPr userDrawn="1"/>
        </p:nvSpPr>
        <p:spPr>
          <a:xfrm>
            <a:off x="2798442" y="586277"/>
            <a:ext cx="6595117" cy="5685446"/>
          </a:xfrm>
          <a:prstGeom prst="hexagon">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3641125" y="2633133"/>
            <a:ext cx="4901742" cy="2514600"/>
          </a:xfrm>
          <a:prstGeom prst="rect">
            <a:avLst/>
          </a:prstGeom>
        </p:spPr>
        <p:txBody>
          <a:bodyPr/>
          <a:lstStyle>
            <a:lvl1pPr marL="0" indent="0" algn="ctr">
              <a:spcBef>
                <a:spcPts val="100"/>
              </a:spcBef>
              <a:buNone/>
              <a:defRPr sz="1800" b="0">
                <a:solidFill>
                  <a:schemeClr val="bg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a:t>
            </a:r>
            <a:r>
              <a:rPr lang="es-ES" dirty="0"/>
              <a:t>. 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destacat</a:t>
            </a:r>
            <a:r>
              <a:rPr lang="es-ES" dirty="0"/>
              <a:t> magna </a:t>
            </a:r>
            <a:r>
              <a:rPr lang="es-ES" dirty="0" err="1"/>
              <a:t>aliquam</a:t>
            </a:r>
            <a:r>
              <a:rPr lang="es-ES" dirty="0"/>
              <a:t> </a:t>
            </a:r>
            <a:r>
              <a:rPr lang="es-ES" dirty="0" err="1"/>
              <a:t>erat</a:t>
            </a:r>
            <a:r>
              <a:rPr lang="es-ES" dirty="0"/>
              <a:t> </a:t>
            </a:r>
            <a:r>
              <a:rPr lang="es-ES" dirty="0" err="1"/>
              <a:t>volutpatTexto</a:t>
            </a:r>
            <a:r>
              <a:rPr lang="es-ES" dirty="0"/>
              <a:t>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a:t>
            </a:r>
          </a:p>
        </p:txBody>
      </p:sp>
      <p:sp>
        <p:nvSpPr>
          <p:cNvPr id="11" name="Marcador de texto 25">
            <a:extLst>
              <a:ext uri="{FF2B5EF4-FFF2-40B4-BE49-F238E27FC236}">
                <a16:creationId xmlns:a16="http://schemas.microsoft.com/office/drawing/2014/main" id="{2ECB263B-A541-D54B-9CD6-FDF7BBE2EEB4}"/>
              </a:ext>
            </a:extLst>
          </p:cNvPr>
          <p:cNvSpPr>
            <a:spLocks noGrp="1"/>
          </p:cNvSpPr>
          <p:nvPr>
            <p:ph type="body" sz="quarter" idx="13" hasCustomPrompt="1"/>
          </p:nvPr>
        </p:nvSpPr>
        <p:spPr>
          <a:xfrm>
            <a:off x="3649134" y="1273885"/>
            <a:ext cx="4893732" cy="776858"/>
          </a:xfrm>
          <a:prstGeom prst="rect">
            <a:avLst/>
          </a:prstGeom>
        </p:spPr>
        <p:txBody>
          <a:bodyPr/>
          <a:lstStyle>
            <a:lvl1pPr marL="0" indent="0" algn="ctr">
              <a:buNone/>
              <a:defRPr sz="3100" b="1">
                <a:solidFill>
                  <a:schemeClr val="bg1"/>
                </a:solidFill>
                <a:latin typeface="Visuelt Pro" panose="020B0503040202040104" pitchFamily="34" charset="0"/>
              </a:defRPr>
            </a:lvl1pPr>
          </a:lstStyle>
          <a:p>
            <a:r>
              <a:rPr lang="es-ES" dirty="0"/>
              <a:t>Título destacado</a:t>
            </a:r>
          </a:p>
        </p:txBody>
      </p:sp>
      <p:sp>
        <p:nvSpPr>
          <p:cNvPr id="14"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bg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5"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bg1"/>
                </a:solidFill>
                <a:latin typeface="Visuelt Pro" panose="020B0503040202040104" pitchFamily="34" charset="0"/>
              </a:defRPr>
            </a:lvl1pPr>
          </a:lstStyle>
          <a:p>
            <a:r>
              <a:rPr lang="es-ES" dirty="0"/>
              <a:t>00. Título capítulo</a:t>
            </a:r>
          </a:p>
        </p:txBody>
      </p:sp>
    </p:spTree>
    <p:extLst>
      <p:ext uri="{BB962C8B-B14F-4D97-AF65-F5344CB8AC3E}">
        <p14:creationId xmlns:p14="http://schemas.microsoft.com/office/powerpoint/2010/main" val="9411877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o izq - Foto der">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F3D64029-0A92-204A-87B9-1FB3C47A287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b="-123"/>
          <a:stretch/>
        </p:blipFill>
        <p:spPr>
          <a:xfrm>
            <a:off x="6597748" y="0"/>
            <a:ext cx="5615684" cy="6866467"/>
          </a:xfrm>
          <a:prstGeom prst="rect">
            <a:avLst/>
          </a:prstGeom>
        </p:spPr>
      </p:pic>
      <p:sp>
        <p:nvSpPr>
          <p:cNvPr id="8" name="Marcador de texto 25">
            <a:extLst>
              <a:ext uri="{FF2B5EF4-FFF2-40B4-BE49-F238E27FC236}">
                <a16:creationId xmlns:a16="http://schemas.microsoft.com/office/drawing/2014/main" id="{2BDFDAE8-4D7D-7C40-93DC-38873B97E92C}"/>
              </a:ext>
            </a:extLst>
          </p:cNvPr>
          <p:cNvSpPr>
            <a:spLocks noGrp="1"/>
          </p:cNvSpPr>
          <p:nvPr>
            <p:ph type="body" sz="quarter" idx="20" hasCustomPrompt="1"/>
          </p:nvPr>
        </p:nvSpPr>
        <p:spPr>
          <a:xfrm>
            <a:off x="257465" y="1903855"/>
            <a:ext cx="5520002" cy="1047775"/>
          </a:xfrm>
          <a:prstGeom prst="rect">
            <a:avLst/>
          </a:prstGeom>
        </p:spPr>
        <p:txBody>
          <a:bodyPr/>
          <a:lstStyle>
            <a:lvl1pPr marL="0" indent="0">
              <a:buNone/>
              <a:defRPr sz="6500" b="1">
                <a:solidFill>
                  <a:schemeClr val="tx1"/>
                </a:solidFill>
                <a:latin typeface="Visuelt Pro" panose="020B0503040202040104" pitchFamily="34" charset="0"/>
              </a:defRPr>
            </a:lvl1pPr>
          </a:lstStyle>
          <a:p>
            <a:r>
              <a:rPr lang="es-ES" dirty="0"/>
              <a:t>DESTACADO</a:t>
            </a:r>
          </a:p>
        </p:txBody>
      </p:sp>
      <p:sp>
        <p:nvSpPr>
          <p:cNvPr id="9" name="Marcador de texto 72">
            <a:extLst>
              <a:ext uri="{FF2B5EF4-FFF2-40B4-BE49-F238E27FC236}">
                <a16:creationId xmlns:a16="http://schemas.microsoft.com/office/drawing/2014/main" id="{7C4D0A1A-0C45-AC42-8BF1-9C0585D4429E}"/>
              </a:ext>
            </a:extLst>
          </p:cNvPr>
          <p:cNvSpPr>
            <a:spLocks noGrp="1"/>
          </p:cNvSpPr>
          <p:nvPr>
            <p:ph type="body" sz="quarter" idx="21" hasCustomPrompt="1"/>
          </p:nvPr>
        </p:nvSpPr>
        <p:spPr>
          <a:xfrm>
            <a:off x="259176" y="3346065"/>
            <a:ext cx="5543328" cy="1950242"/>
          </a:xfrm>
          <a:prstGeom prst="rect">
            <a:avLst/>
          </a:prstGeom>
        </p:spPr>
        <p:txBody>
          <a:bodyPr/>
          <a:lstStyle>
            <a:lvl1pPr marL="0" indent="0" algn="just">
              <a:spcBef>
                <a:spcPts val="100"/>
              </a:spcBef>
              <a:buNone/>
              <a:defRPr sz="1300" b="0">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pic>
        <p:nvPicPr>
          <p:cNvPr id="11" name="Imagen 10">
            <a:extLst>
              <a:ext uri="{FF2B5EF4-FFF2-40B4-BE49-F238E27FC236}">
                <a16:creationId xmlns:a16="http://schemas.microsoft.com/office/drawing/2014/main" id="{054D6626-89B3-4C4C-8784-DAC496715A14}"/>
              </a:ext>
            </a:extLst>
          </p:cNvPr>
          <p:cNvPicPr>
            <a:picLocks noChangeAspect="1"/>
          </p:cNvPicPr>
          <p:nvPr userDrawn="1"/>
        </p:nvPicPr>
        <p:blipFill>
          <a:blip r:embed="rId3"/>
          <a:stretch>
            <a:fillRect/>
          </a:stretch>
        </p:blipFill>
        <p:spPr>
          <a:xfrm>
            <a:off x="10857743" y="126162"/>
            <a:ext cx="1205070" cy="602535"/>
          </a:xfrm>
          <a:prstGeom prst="rect">
            <a:avLst/>
          </a:prstGeom>
        </p:spPr>
      </p:pic>
      <p:sp>
        <p:nvSpPr>
          <p:cNvPr id="12"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3"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Tree>
    <p:extLst>
      <p:ext uri="{BB962C8B-B14F-4D97-AF65-F5344CB8AC3E}">
        <p14:creationId xmlns:p14="http://schemas.microsoft.com/office/powerpoint/2010/main" val="5480239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o izq - Foto der 2">
    <p:spTree>
      <p:nvGrpSpPr>
        <p:cNvPr id="1" name=""/>
        <p:cNvGrpSpPr/>
        <p:nvPr/>
      </p:nvGrpSpPr>
      <p:grpSpPr>
        <a:xfrm>
          <a:off x="0" y="0"/>
          <a:ext cx="0" cy="0"/>
          <a:chOff x="0" y="0"/>
          <a:chExt cx="0" cy="0"/>
        </a:xfrm>
      </p:grpSpPr>
      <p:sp>
        <p:nvSpPr>
          <p:cNvPr id="7" name="Marcador de posición de imagen 5">
            <a:extLst>
              <a:ext uri="{FF2B5EF4-FFF2-40B4-BE49-F238E27FC236}">
                <a16:creationId xmlns:a16="http://schemas.microsoft.com/office/drawing/2014/main" id="{4600176F-A67F-1C4F-9B01-19EF39884E34}"/>
              </a:ext>
            </a:extLst>
          </p:cNvPr>
          <p:cNvSpPr>
            <a:spLocks noGrp="1"/>
          </p:cNvSpPr>
          <p:nvPr>
            <p:ph type="pic" sz="quarter" idx="22"/>
          </p:nvPr>
        </p:nvSpPr>
        <p:spPr>
          <a:xfrm>
            <a:off x="6602413" y="-1"/>
            <a:ext cx="5589587" cy="6866467"/>
          </a:xfrm>
          <a:prstGeom prst="rect">
            <a:avLst/>
          </a:prstGeom>
        </p:spPr>
        <p:txBody>
          <a:bodyPr/>
          <a:lstStyle>
            <a:lvl1pPr>
              <a:defRPr>
                <a:latin typeface="Visuelt Pro" panose="020B0503040202040104" pitchFamily="34" charset="0"/>
              </a:defRPr>
            </a:lvl1pPr>
          </a:lstStyle>
          <a:p>
            <a:endParaRPr lang="es-ES"/>
          </a:p>
        </p:txBody>
      </p:sp>
      <p:sp>
        <p:nvSpPr>
          <p:cNvPr id="10" name="Marcador de texto 25">
            <a:extLst>
              <a:ext uri="{FF2B5EF4-FFF2-40B4-BE49-F238E27FC236}">
                <a16:creationId xmlns:a16="http://schemas.microsoft.com/office/drawing/2014/main" id="{70C6720C-1511-414A-BF90-FDBD2BE05AB9}"/>
              </a:ext>
            </a:extLst>
          </p:cNvPr>
          <p:cNvSpPr>
            <a:spLocks noGrp="1"/>
          </p:cNvSpPr>
          <p:nvPr>
            <p:ph type="body" sz="quarter" idx="20" hasCustomPrompt="1"/>
          </p:nvPr>
        </p:nvSpPr>
        <p:spPr>
          <a:xfrm>
            <a:off x="257465" y="1903855"/>
            <a:ext cx="5520002" cy="1047775"/>
          </a:xfrm>
          <a:prstGeom prst="rect">
            <a:avLst/>
          </a:prstGeom>
        </p:spPr>
        <p:txBody>
          <a:bodyPr/>
          <a:lstStyle>
            <a:lvl1pPr marL="0" indent="0">
              <a:buNone/>
              <a:defRPr sz="6500" b="1">
                <a:solidFill>
                  <a:schemeClr val="tx1"/>
                </a:solidFill>
                <a:latin typeface="Visuelt Pro" panose="020B0503040202040104" pitchFamily="34" charset="0"/>
              </a:defRPr>
            </a:lvl1pPr>
          </a:lstStyle>
          <a:p>
            <a:r>
              <a:rPr lang="es-ES" dirty="0"/>
              <a:t>DESTACADO</a:t>
            </a:r>
          </a:p>
        </p:txBody>
      </p:sp>
      <p:sp>
        <p:nvSpPr>
          <p:cNvPr id="11" name="Marcador de texto 72">
            <a:extLst>
              <a:ext uri="{FF2B5EF4-FFF2-40B4-BE49-F238E27FC236}">
                <a16:creationId xmlns:a16="http://schemas.microsoft.com/office/drawing/2014/main" id="{2AE5EEC3-1C8B-8F4C-B9D9-E28B6D88EA3F}"/>
              </a:ext>
            </a:extLst>
          </p:cNvPr>
          <p:cNvSpPr>
            <a:spLocks noGrp="1"/>
          </p:cNvSpPr>
          <p:nvPr>
            <p:ph type="body" sz="quarter" idx="21" hasCustomPrompt="1"/>
          </p:nvPr>
        </p:nvSpPr>
        <p:spPr>
          <a:xfrm>
            <a:off x="259176" y="3346065"/>
            <a:ext cx="5543328" cy="1950242"/>
          </a:xfrm>
          <a:prstGeom prst="rect">
            <a:avLst/>
          </a:prstGeom>
        </p:spPr>
        <p:txBody>
          <a:bodyPr/>
          <a:lstStyle>
            <a:lvl1pPr marL="0" indent="0" algn="just">
              <a:spcBef>
                <a:spcPts val="100"/>
              </a:spcBef>
              <a:buNone/>
              <a:defRPr sz="1600" b="0">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a:t>
            </a:r>
          </a:p>
        </p:txBody>
      </p:sp>
      <p:sp>
        <p:nvSpPr>
          <p:cNvPr id="12"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3"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pic>
        <p:nvPicPr>
          <p:cNvPr id="8" name="Imagen 7">
            <a:extLst>
              <a:ext uri="{FF2B5EF4-FFF2-40B4-BE49-F238E27FC236}">
                <a16:creationId xmlns:a16="http://schemas.microsoft.com/office/drawing/2014/main" id="{054D6626-89B3-4C4C-8784-DAC496715A14}"/>
              </a:ext>
            </a:extLst>
          </p:cNvPr>
          <p:cNvPicPr>
            <a:picLocks noChangeAspect="1"/>
          </p:cNvPicPr>
          <p:nvPr userDrawn="1"/>
        </p:nvPicPr>
        <p:blipFill>
          <a:blip r:embed="rId2"/>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2006656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ítulo vertical y texto">
    <p:spTree>
      <p:nvGrpSpPr>
        <p:cNvPr id="1" name=""/>
        <p:cNvGrpSpPr/>
        <p:nvPr/>
      </p:nvGrpSpPr>
      <p:grpSpPr>
        <a:xfrm>
          <a:off x="0" y="0"/>
          <a:ext cx="0" cy="0"/>
          <a:chOff x="0" y="0"/>
          <a:chExt cx="0" cy="0"/>
        </a:xfrm>
      </p:grpSpPr>
      <p:sp>
        <p:nvSpPr>
          <p:cNvPr id="18" name="Marcador de texto 72">
            <a:extLst>
              <a:ext uri="{FF2B5EF4-FFF2-40B4-BE49-F238E27FC236}">
                <a16:creationId xmlns:a16="http://schemas.microsoft.com/office/drawing/2014/main" id="{56DFAD2A-F2E0-F74A-89E8-ECCE98F861E7}"/>
              </a:ext>
            </a:extLst>
          </p:cNvPr>
          <p:cNvSpPr>
            <a:spLocks noGrp="1"/>
          </p:cNvSpPr>
          <p:nvPr>
            <p:ph type="body" sz="quarter" idx="21"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latin typeface="Visuelt Pro" panose="020B0503040202040104" pitchFamily="34" charset="0"/>
              </a:defRPr>
            </a:lvl1pPr>
          </a:lstStyle>
          <a:p>
            <a:r>
              <a:rPr lang="es-ES" dirty="0"/>
              <a:t>Título párrafo</a:t>
            </a:r>
          </a:p>
        </p:txBody>
      </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22"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424902"/>
            <a:ext cx="4693536" cy="3747297"/>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a:t>
            </a:r>
          </a:p>
          <a:p>
            <a:endParaRPr lang="es-ES" dirty="0"/>
          </a:p>
        </p:txBody>
      </p:sp>
    </p:spTree>
    <p:extLst>
      <p:ext uri="{BB962C8B-B14F-4D97-AF65-F5344CB8AC3E}">
        <p14:creationId xmlns:p14="http://schemas.microsoft.com/office/powerpoint/2010/main" val="243483506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ítulo vertical y texto">
    <p:spTree>
      <p:nvGrpSpPr>
        <p:cNvPr id="1" name=""/>
        <p:cNvGrpSpPr/>
        <p:nvPr/>
      </p:nvGrpSpPr>
      <p:grpSpPr>
        <a:xfrm>
          <a:off x="0" y="0"/>
          <a:ext cx="0" cy="0"/>
          <a:chOff x="0" y="0"/>
          <a:chExt cx="0" cy="0"/>
        </a:xfrm>
      </p:grpSpPr>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Tree>
    <p:extLst>
      <p:ext uri="{BB962C8B-B14F-4D97-AF65-F5344CB8AC3E}">
        <p14:creationId xmlns:p14="http://schemas.microsoft.com/office/powerpoint/2010/main" val="30442458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ítulo vertical y texto">
    <p:spTree>
      <p:nvGrpSpPr>
        <p:cNvPr id="1" name=""/>
        <p:cNvGrpSpPr/>
        <p:nvPr/>
      </p:nvGrpSpPr>
      <p:grpSpPr>
        <a:xfrm>
          <a:off x="0" y="0"/>
          <a:ext cx="0" cy="0"/>
          <a:chOff x="0" y="0"/>
          <a:chExt cx="0" cy="0"/>
        </a:xfrm>
      </p:grpSpPr>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5"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a:p>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Tree>
    <p:extLst>
      <p:ext uri="{BB962C8B-B14F-4D97-AF65-F5344CB8AC3E}">
        <p14:creationId xmlns:p14="http://schemas.microsoft.com/office/powerpoint/2010/main" val="1798028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Índice">
    <p:spTree>
      <p:nvGrpSpPr>
        <p:cNvPr id="1" name=""/>
        <p:cNvGrpSpPr/>
        <p:nvPr/>
      </p:nvGrpSpPr>
      <p:grpSpPr>
        <a:xfrm>
          <a:off x="0" y="0"/>
          <a:ext cx="0" cy="0"/>
          <a:chOff x="0" y="0"/>
          <a:chExt cx="0" cy="0"/>
        </a:xfrm>
      </p:grpSpPr>
      <p:grpSp>
        <p:nvGrpSpPr>
          <p:cNvPr id="5" name="Grupo 4"/>
          <p:cNvGrpSpPr/>
          <p:nvPr userDrawn="1"/>
        </p:nvGrpSpPr>
        <p:grpSpPr>
          <a:xfrm>
            <a:off x="-435397" y="2092493"/>
            <a:ext cx="12010922" cy="2673014"/>
            <a:chOff x="-376518" y="2071908"/>
            <a:chExt cx="12010922" cy="2673014"/>
          </a:xfrm>
        </p:grpSpPr>
        <p:sp>
          <p:nvSpPr>
            <p:cNvPr id="6" name="Triángulo isósceles 5"/>
            <p:cNvSpPr/>
            <p:nvPr/>
          </p:nvSpPr>
          <p:spPr>
            <a:xfrm rot="19800000">
              <a:off x="-376518" y="2124867"/>
              <a:ext cx="3025588" cy="2608266"/>
            </a:xfrm>
            <a:prstGeom prst="triangle">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Triángulo isósceles 6"/>
            <p:cNvSpPr/>
            <p:nvPr/>
          </p:nvSpPr>
          <p:spPr>
            <a:xfrm rot="19800000">
              <a:off x="2618593" y="2136656"/>
              <a:ext cx="3025588" cy="2608266"/>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Triángulo isósceles 7"/>
            <p:cNvSpPr/>
            <p:nvPr/>
          </p:nvSpPr>
          <p:spPr>
            <a:xfrm rot="19800000">
              <a:off x="5613706" y="2124867"/>
              <a:ext cx="3025588" cy="2608266"/>
            </a:xfrm>
            <a:prstGeom prst="triangle">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Triángulo isósceles 8"/>
            <p:cNvSpPr/>
            <p:nvPr/>
          </p:nvSpPr>
          <p:spPr>
            <a:xfrm rot="19800000">
              <a:off x="8608816" y="2071908"/>
              <a:ext cx="3025588" cy="2608266"/>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Tree>
    <p:extLst>
      <p:ext uri="{BB962C8B-B14F-4D97-AF65-F5344CB8AC3E}">
        <p14:creationId xmlns:p14="http://schemas.microsoft.com/office/powerpoint/2010/main" val="83779893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xto izq - Gráfico der">
    <p:spTree>
      <p:nvGrpSpPr>
        <p:cNvPr id="1" name=""/>
        <p:cNvGrpSpPr/>
        <p:nvPr/>
      </p:nvGrpSpPr>
      <p:grpSpPr>
        <a:xfrm>
          <a:off x="0" y="0"/>
          <a:ext cx="0" cy="0"/>
          <a:chOff x="0" y="0"/>
          <a:chExt cx="0" cy="0"/>
        </a:xfrm>
      </p:grpSpPr>
      <p:sp>
        <p:nvSpPr>
          <p:cNvPr id="18" name="Marcador de texto 72">
            <a:extLst>
              <a:ext uri="{FF2B5EF4-FFF2-40B4-BE49-F238E27FC236}">
                <a16:creationId xmlns:a16="http://schemas.microsoft.com/office/drawing/2014/main" id="{56DFAD2A-F2E0-F74A-89E8-ECCE98F861E7}"/>
              </a:ext>
            </a:extLst>
          </p:cNvPr>
          <p:cNvSpPr>
            <a:spLocks noGrp="1"/>
          </p:cNvSpPr>
          <p:nvPr>
            <p:ph type="body" sz="quarter" idx="21" hasCustomPrompt="1"/>
          </p:nvPr>
        </p:nvSpPr>
        <p:spPr>
          <a:xfrm>
            <a:off x="285089" y="1885739"/>
            <a:ext cx="4721161" cy="342900"/>
          </a:xfrm>
          <a:prstGeom prst="rect">
            <a:avLst/>
          </a:prstGeom>
        </p:spPr>
        <p:txBody>
          <a:bodyPr/>
          <a:lstStyle>
            <a:lvl1pPr marL="0" indent="0">
              <a:spcBef>
                <a:spcPts val="100"/>
              </a:spcBef>
              <a:buNone/>
              <a:defRPr sz="1300" b="1">
                <a:solidFill>
                  <a:schemeClr val="tx1"/>
                </a:solidFill>
                <a:latin typeface="Visuelt Pro" panose="020B0503040202040104" pitchFamily="34" charset="0"/>
              </a:defRPr>
            </a:lvl1pPr>
          </a:lstStyle>
          <a:p>
            <a:r>
              <a:rPr lang="es-ES" dirty="0"/>
              <a:t>Título párrafo</a:t>
            </a:r>
          </a:p>
        </p:txBody>
      </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22"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424902"/>
            <a:ext cx="4693536" cy="3747297"/>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a:t>
            </a:r>
          </a:p>
        </p:txBody>
      </p:sp>
      <p:sp>
        <p:nvSpPr>
          <p:cNvPr id="6" name="Marcador de gráfico 2">
            <a:extLst>
              <a:ext uri="{FF2B5EF4-FFF2-40B4-BE49-F238E27FC236}">
                <a16:creationId xmlns:a16="http://schemas.microsoft.com/office/drawing/2014/main" id="{185F0562-4270-2042-B1D5-CAF7DABDD0AF}"/>
              </a:ext>
            </a:extLst>
          </p:cNvPr>
          <p:cNvSpPr>
            <a:spLocks noGrp="1"/>
          </p:cNvSpPr>
          <p:nvPr>
            <p:ph type="chart" sz="quarter" idx="23"/>
          </p:nvPr>
        </p:nvSpPr>
        <p:spPr>
          <a:xfrm>
            <a:off x="6151563" y="1885739"/>
            <a:ext cx="5345672" cy="4293184"/>
          </a:xfrm>
          <a:prstGeom prst="rect">
            <a:avLst/>
          </a:prstGeom>
        </p:spPr>
        <p:txBody>
          <a:bodyPr/>
          <a:lstStyle>
            <a:lvl1pPr>
              <a:defRPr>
                <a:latin typeface="Visuelt Pro" panose="020B0503040202040104" pitchFamily="34" charset="0"/>
              </a:defRPr>
            </a:lvl1pPr>
          </a:lstStyle>
          <a:p>
            <a:endParaRPr lang="es-ES"/>
          </a:p>
        </p:txBody>
      </p:sp>
    </p:spTree>
    <p:extLst>
      <p:ext uri="{BB962C8B-B14F-4D97-AF65-F5344CB8AC3E}">
        <p14:creationId xmlns:p14="http://schemas.microsoft.com/office/powerpoint/2010/main" val="3539204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ítulo vertical y texto">
    <p:spTree>
      <p:nvGrpSpPr>
        <p:cNvPr id="1" name=""/>
        <p:cNvGrpSpPr/>
        <p:nvPr/>
      </p:nvGrpSpPr>
      <p:grpSpPr>
        <a:xfrm>
          <a:off x="0" y="0"/>
          <a:ext cx="0" cy="0"/>
          <a:chOff x="0" y="0"/>
          <a:chExt cx="0" cy="0"/>
        </a:xfrm>
      </p:grpSpPr>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gráfico 2">
            <a:extLst>
              <a:ext uri="{FF2B5EF4-FFF2-40B4-BE49-F238E27FC236}">
                <a16:creationId xmlns:a16="http://schemas.microsoft.com/office/drawing/2014/main" id="{185F0562-4270-2042-B1D5-CAF7DABDD0AF}"/>
              </a:ext>
            </a:extLst>
          </p:cNvPr>
          <p:cNvSpPr>
            <a:spLocks noGrp="1"/>
          </p:cNvSpPr>
          <p:nvPr>
            <p:ph type="chart" sz="quarter" idx="22"/>
          </p:nvPr>
        </p:nvSpPr>
        <p:spPr>
          <a:xfrm>
            <a:off x="257464" y="1713870"/>
            <a:ext cx="11705935" cy="4493034"/>
          </a:xfrm>
          <a:prstGeom prst="rect">
            <a:avLst/>
          </a:prstGeom>
        </p:spPr>
        <p:txBody>
          <a:bodyPr/>
          <a:lstStyle>
            <a:lvl1pPr>
              <a:defRPr>
                <a:latin typeface="Visuelt Pro" panose="020B0503040202040104" pitchFamily="34" charset="0"/>
              </a:defRPr>
            </a:lvl1pPr>
          </a:lstStyle>
          <a:p>
            <a:endParaRPr lang="es-ES" dirty="0"/>
          </a:p>
        </p:txBody>
      </p:sp>
    </p:spTree>
    <p:extLst>
      <p:ext uri="{BB962C8B-B14F-4D97-AF65-F5344CB8AC3E}">
        <p14:creationId xmlns:p14="http://schemas.microsoft.com/office/powerpoint/2010/main" val="27265056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ítulo vertical y texto">
    <p:spTree>
      <p:nvGrpSpPr>
        <p:cNvPr id="1" name=""/>
        <p:cNvGrpSpPr/>
        <p:nvPr/>
      </p:nvGrpSpPr>
      <p:grpSpPr>
        <a:xfrm>
          <a:off x="0" y="0"/>
          <a:ext cx="0" cy="0"/>
          <a:chOff x="0" y="0"/>
          <a:chExt cx="0" cy="0"/>
        </a:xfrm>
      </p:grpSpPr>
      <p:sp>
        <p:nvSpPr>
          <p:cNvPr id="5" name="Rombo 4">
            <a:extLst>
              <a:ext uri="{FF2B5EF4-FFF2-40B4-BE49-F238E27FC236}">
                <a16:creationId xmlns:a16="http://schemas.microsoft.com/office/drawing/2014/main" id="{57CD9B45-27E0-CC40-A39C-24FF77A19D3B}"/>
              </a:ext>
            </a:extLst>
          </p:cNvPr>
          <p:cNvSpPr/>
          <p:nvPr userDrawn="1"/>
        </p:nvSpPr>
        <p:spPr>
          <a:xfrm>
            <a:off x="5973945" y="757511"/>
            <a:ext cx="5379180" cy="5297909"/>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2"/>
              </a:solidFill>
            </a:endParaRPr>
          </a:p>
        </p:txBody>
      </p:sp>
      <p:sp>
        <p:nvSpPr>
          <p:cNvPr id="6" name="Rombo 5">
            <a:extLst>
              <a:ext uri="{FF2B5EF4-FFF2-40B4-BE49-F238E27FC236}">
                <a16:creationId xmlns:a16="http://schemas.microsoft.com/office/drawing/2014/main" id="{98F20B88-4C42-F449-B1D0-F80BED20EB66}"/>
              </a:ext>
            </a:extLst>
          </p:cNvPr>
          <p:cNvSpPr/>
          <p:nvPr userDrawn="1"/>
        </p:nvSpPr>
        <p:spPr>
          <a:xfrm rot="2700000">
            <a:off x="2289035" y="-2845056"/>
            <a:ext cx="5379180" cy="5297909"/>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solidFill>
                <a:schemeClr val="bg2"/>
              </a:solidFill>
            </a:endParaRPr>
          </a:p>
        </p:txBody>
      </p:sp>
      <p:sp>
        <p:nvSpPr>
          <p:cNvPr id="8" name="Rombo 7">
            <a:extLst>
              <a:ext uri="{FF2B5EF4-FFF2-40B4-BE49-F238E27FC236}">
                <a16:creationId xmlns:a16="http://schemas.microsoft.com/office/drawing/2014/main" id="{9CBCBA42-EC4D-6346-AED1-F59B0909EACA}"/>
              </a:ext>
            </a:extLst>
          </p:cNvPr>
          <p:cNvSpPr/>
          <p:nvPr userDrawn="1"/>
        </p:nvSpPr>
        <p:spPr>
          <a:xfrm rot="2700000">
            <a:off x="9555683" y="4308303"/>
            <a:ext cx="5379180" cy="5297909"/>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2"/>
              </a:solidFill>
            </a:endParaRPr>
          </a:p>
        </p:txBody>
      </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9"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Tree>
    <p:extLst>
      <p:ext uri="{BB962C8B-B14F-4D97-AF65-F5344CB8AC3E}">
        <p14:creationId xmlns:p14="http://schemas.microsoft.com/office/powerpoint/2010/main" val="34801694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ítulo vertical y texto">
    <p:spTree>
      <p:nvGrpSpPr>
        <p:cNvPr id="1" name=""/>
        <p:cNvGrpSpPr/>
        <p:nvPr/>
      </p:nvGrpSpPr>
      <p:grpSpPr>
        <a:xfrm>
          <a:off x="0" y="0"/>
          <a:ext cx="0" cy="0"/>
          <a:chOff x="0" y="0"/>
          <a:chExt cx="0" cy="0"/>
        </a:xfrm>
      </p:grpSpPr>
      <p:sp>
        <p:nvSpPr>
          <p:cNvPr id="10" name="Rombo 9">
            <a:extLst>
              <a:ext uri="{FF2B5EF4-FFF2-40B4-BE49-F238E27FC236}">
                <a16:creationId xmlns:a16="http://schemas.microsoft.com/office/drawing/2014/main" id="{57CD9B45-27E0-CC40-A39C-24FF77A19D3B}"/>
              </a:ext>
            </a:extLst>
          </p:cNvPr>
          <p:cNvSpPr/>
          <p:nvPr userDrawn="1"/>
        </p:nvSpPr>
        <p:spPr>
          <a:xfrm>
            <a:off x="1550777" y="1"/>
            <a:ext cx="5379180" cy="5297909"/>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2"/>
              </a:solidFill>
            </a:endParaRPr>
          </a:p>
        </p:txBody>
      </p:sp>
      <p:sp>
        <p:nvSpPr>
          <p:cNvPr id="11" name="Rombo 10">
            <a:extLst>
              <a:ext uri="{FF2B5EF4-FFF2-40B4-BE49-F238E27FC236}">
                <a16:creationId xmlns:a16="http://schemas.microsoft.com/office/drawing/2014/main" id="{9CBCBA42-EC4D-6346-AED1-F59B0909EACA}"/>
              </a:ext>
            </a:extLst>
          </p:cNvPr>
          <p:cNvSpPr/>
          <p:nvPr userDrawn="1"/>
        </p:nvSpPr>
        <p:spPr>
          <a:xfrm rot="2700000">
            <a:off x="5132515" y="3550793"/>
            <a:ext cx="5379180" cy="5297909"/>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2"/>
              </a:solidFill>
            </a:endParaRPr>
          </a:p>
        </p:txBody>
      </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9"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a:t>
            </a:r>
          </a:p>
          <a:p>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Tree>
    <p:extLst>
      <p:ext uri="{BB962C8B-B14F-4D97-AF65-F5344CB8AC3E}">
        <p14:creationId xmlns:p14="http://schemas.microsoft.com/office/powerpoint/2010/main" val="82206668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Título vertical y texto">
    <p:spTree>
      <p:nvGrpSpPr>
        <p:cNvPr id="1" name=""/>
        <p:cNvGrpSpPr/>
        <p:nvPr/>
      </p:nvGrpSpPr>
      <p:grpSpPr>
        <a:xfrm>
          <a:off x="0" y="0"/>
          <a:ext cx="0" cy="0"/>
          <a:chOff x="0" y="0"/>
          <a:chExt cx="0" cy="0"/>
        </a:xfrm>
      </p:grpSpPr>
      <p:grpSp>
        <p:nvGrpSpPr>
          <p:cNvPr id="7" name="Grupo 6"/>
          <p:cNvGrpSpPr/>
          <p:nvPr userDrawn="1"/>
        </p:nvGrpSpPr>
        <p:grpSpPr>
          <a:xfrm>
            <a:off x="-13825" y="342381"/>
            <a:ext cx="12250344" cy="6039428"/>
            <a:chOff x="-13825" y="394139"/>
            <a:chExt cx="12250344" cy="6039428"/>
          </a:xfrm>
        </p:grpSpPr>
        <p:sp>
          <p:nvSpPr>
            <p:cNvPr id="8" name="Rectángulo 7"/>
            <p:cNvSpPr/>
            <p:nvPr/>
          </p:nvSpPr>
          <p:spPr>
            <a:xfrm>
              <a:off x="-13825" y="394139"/>
              <a:ext cx="4590518" cy="22866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p:cNvSpPr/>
            <p:nvPr/>
          </p:nvSpPr>
          <p:spPr>
            <a:xfrm rot="5400000">
              <a:off x="3777597" y="2285651"/>
              <a:ext cx="4590518" cy="22866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12"/>
            <p:cNvSpPr/>
            <p:nvPr/>
          </p:nvSpPr>
          <p:spPr>
            <a:xfrm>
              <a:off x="7646001" y="4146869"/>
              <a:ext cx="4590518" cy="228669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9"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a:p>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Tree>
    <p:extLst>
      <p:ext uri="{BB962C8B-B14F-4D97-AF65-F5344CB8AC3E}">
        <p14:creationId xmlns:p14="http://schemas.microsoft.com/office/powerpoint/2010/main" val="42843705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0_Título vertical y texto">
    <p:spTree>
      <p:nvGrpSpPr>
        <p:cNvPr id="1" name=""/>
        <p:cNvGrpSpPr/>
        <p:nvPr/>
      </p:nvGrpSpPr>
      <p:grpSpPr>
        <a:xfrm>
          <a:off x="0" y="0"/>
          <a:ext cx="0" cy="0"/>
          <a:chOff x="0" y="0"/>
          <a:chExt cx="0" cy="0"/>
        </a:xfrm>
      </p:grpSpPr>
      <p:grpSp>
        <p:nvGrpSpPr>
          <p:cNvPr id="10" name="Grupo 9"/>
          <p:cNvGrpSpPr/>
          <p:nvPr userDrawn="1"/>
        </p:nvGrpSpPr>
        <p:grpSpPr>
          <a:xfrm>
            <a:off x="-262089" y="-525844"/>
            <a:ext cx="12832355" cy="7780192"/>
            <a:chOff x="1305877" y="625582"/>
            <a:chExt cx="10405529" cy="6074328"/>
          </a:xfrm>
        </p:grpSpPr>
        <p:sp>
          <p:nvSpPr>
            <p:cNvPr id="11" name="Rectángulo redondeado 10"/>
            <p:cNvSpPr/>
            <p:nvPr/>
          </p:nvSpPr>
          <p:spPr>
            <a:xfrm>
              <a:off x="1305877" y="625582"/>
              <a:ext cx="3110946" cy="214770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redondeado 13"/>
            <p:cNvSpPr/>
            <p:nvPr/>
          </p:nvSpPr>
          <p:spPr>
            <a:xfrm rot="5400000">
              <a:off x="4591316" y="3082454"/>
              <a:ext cx="3110946" cy="214770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redondeado 14"/>
            <p:cNvSpPr/>
            <p:nvPr/>
          </p:nvSpPr>
          <p:spPr>
            <a:xfrm>
              <a:off x="8600460" y="4552206"/>
              <a:ext cx="3110946" cy="2147704"/>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9"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a:p>
            <a:br>
              <a:rPr lang="es-ES" dirty="0"/>
            </a:br>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Tree>
    <p:extLst>
      <p:ext uri="{BB962C8B-B14F-4D97-AF65-F5344CB8AC3E}">
        <p14:creationId xmlns:p14="http://schemas.microsoft.com/office/powerpoint/2010/main" val="17936327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8_Título vertical y texto">
    <p:spTree>
      <p:nvGrpSpPr>
        <p:cNvPr id="1" name=""/>
        <p:cNvGrpSpPr/>
        <p:nvPr/>
      </p:nvGrpSpPr>
      <p:grpSpPr>
        <a:xfrm>
          <a:off x="0" y="0"/>
          <a:ext cx="0" cy="0"/>
          <a:chOff x="0" y="0"/>
          <a:chExt cx="0" cy="0"/>
        </a:xfrm>
      </p:grpSpPr>
      <p:grpSp>
        <p:nvGrpSpPr>
          <p:cNvPr id="10" name="Grupo 9"/>
          <p:cNvGrpSpPr/>
          <p:nvPr userDrawn="1"/>
        </p:nvGrpSpPr>
        <p:grpSpPr>
          <a:xfrm>
            <a:off x="-405775" y="-502629"/>
            <a:ext cx="12923973" cy="7935599"/>
            <a:chOff x="-405775" y="-502629"/>
            <a:chExt cx="12923973" cy="7935599"/>
          </a:xfrm>
        </p:grpSpPr>
        <p:sp>
          <p:nvSpPr>
            <p:cNvPr id="11" name="Elipse 10"/>
            <p:cNvSpPr/>
            <p:nvPr/>
          </p:nvSpPr>
          <p:spPr>
            <a:xfrm>
              <a:off x="-405775" y="-502629"/>
              <a:ext cx="3853868" cy="385386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p:cNvSpPr/>
            <p:nvPr/>
          </p:nvSpPr>
          <p:spPr>
            <a:xfrm>
              <a:off x="4240504" y="1652168"/>
              <a:ext cx="3853868" cy="385386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Elipse 14"/>
            <p:cNvSpPr/>
            <p:nvPr/>
          </p:nvSpPr>
          <p:spPr>
            <a:xfrm>
              <a:off x="8664330" y="3579102"/>
              <a:ext cx="3853868" cy="3853868"/>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9"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a:t>
            </a:r>
          </a:p>
          <a:p>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Tree>
    <p:extLst>
      <p:ext uri="{BB962C8B-B14F-4D97-AF65-F5344CB8AC3E}">
        <p14:creationId xmlns:p14="http://schemas.microsoft.com/office/powerpoint/2010/main" val="11246743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Título vertical y texto">
    <p:spTree>
      <p:nvGrpSpPr>
        <p:cNvPr id="1" name=""/>
        <p:cNvGrpSpPr/>
        <p:nvPr/>
      </p:nvGrpSpPr>
      <p:grpSpPr>
        <a:xfrm>
          <a:off x="0" y="0"/>
          <a:ext cx="0" cy="0"/>
          <a:chOff x="0" y="0"/>
          <a:chExt cx="0" cy="0"/>
        </a:xfrm>
      </p:grpSpPr>
      <p:grpSp>
        <p:nvGrpSpPr>
          <p:cNvPr id="2" name="Grupo 1"/>
          <p:cNvGrpSpPr/>
          <p:nvPr userDrawn="1"/>
        </p:nvGrpSpPr>
        <p:grpSpPr>
          <a:xfrm>
            <a:off x="-814730" y="-893590"/>
            <a:ext cx="13835020" cy="8753026"/>
            <a:chOff x="-814730" y="-893590"/>
            <a:chExt cx="13835020" cy="8753026"/>
          </a:xfrm>
        </p:grpSpPr>
        <p:sp>
          <p:nvSpPr>
            <p:cNvPr id="12" name="Rombo 11">
              <a:extLst>
                <a:ext uri="{FF2B5EF4-FFF2-40B4-BE49-F238E27FC236}">
                  <a16:creationId xmlns:a16="http://schemas.microsoft.com/office/drawing/2014/main" id="{57CD9B45-27E0-CC40-A39C-24FF77A19D3B}"/>
                </a:ext>
              </a:extLst>
            </p:cNvPr>
            <p:cNvSpPr/>
            <p:nvPr userDrawn="1"/>
          </p:nvSpPr>
          <p:spPr>
            <a:xfrm rot="2700000">
              <a:off x="-849750" y="-858570"/>
              <a:ext cx="4635791" cy="4565751"/>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2"/>
                </a:solidFill>
              </a:endParaRPr>
            </a:p>
          </p:txBody>
        </p:sp>
        <p:sp>
          <p:nvSpPr>
            <p:cNvPr id="13" name="Rombo 12">
              <a:extLst>
                <a:ext uri="{FF2B5EF4-FFF2-40B4-BE49-F238E27FC236}">
                  <a16:creationId xmlns:a16="http://schemas.microsoft.com/office/drawing/2014/main" id="{57CD9B45-27E0-CC40-A39C-24FF77A19D3B}"/>
                </a:ext>
              </a:extLst>
            </p:cNvPr>
            <p:cNvSpPr/>
            <p:nvPr userDrawn="1"/>
          </p:nvSpPr>
          <p:spPr>
            <a:xfrm rot="631312">
              <a:off x="3847568" y="1155160"/>
              <a:ext cx="4635791" cy="4565751"/>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2"/>
                </a:solidFill>
              </a:endParaRPr>
            </a:p>
          </p:txBody>
        </p:sp>
        <p:sp>
          <p:nvSpPr>
            <p:cNvPr id="16" name="Rombo 15">
              <a:extLst>
                <a:ext uri="{FF2B5EF4-FFF2-40B4-BE49-F238E27FC236}">
                  <a16:creationId xmlns:a16="http://schemas.microsoft.com/office/drawing/2014/main" id="{57CD9B45-27E0-CC40-A39C-24FF77A19D3B}"/>
                </a:ext>
              </a:extLst>
            </p:cNvPr>
            <p:cNvSpPr/>
            <p:nvPr userDrawn="1"/>
          </p:nvSpPr>
          <p:spPr>
            <a:xfrm rot="2700000">
              <a:off x="8419519" y="3258665"/>
              <a:ext cx="4635791" cy="4565751"/>
            </a:xfrm>
            <a:prstGeom prst="diamon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solidFill>
                  <a:schemeClr val="bg2"/>
                </a:solidFill>
              </a:endParaRPr>
            </a:p>
          </p:txBody>
        </p:sp>
      </p:grpSp>
      <p:sp>
        <p:nvSpPr>
          <p:cNvPr id="2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2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9"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a:p>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Tree>
    <p:extLst>
      <p:ext uri="{BB962C8B-B14F-4D97-AF65-F5344CB8AC3E}">
        <p14:creationId xmlns:p14="http://schemas.microsoft.com/office/powerpoint/2010/main" val="10497906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stacado 5">
    <p:bg>
      <p:bgPr>
        <a:solidFill>
          <a:srgbClr val="E65014"/>
        </a:solidFill>
        <a:effectLst/>
      </p:bgPr>
    </p:bg>
    <p:spTree>
      <p:nvGrpSpPr>
        <p:cNvPr id="1" name=""/>
        <p:cNvGrpSpPr/>
        <p:nvPr/>
      </p:nvGrpSpPr>
      <p:grpSpPr>
        <a:xfrm>
          <a:off x="0" y="0"/>
          <a:ext cx="0" cy="0"/>
          <a:chOff x="0" y="0"/>
          <a:chExt cx="0" cy="0"/>
        </a:xfrm>
      </p:grpSpPr>
      <p:sp>
        <p:nvSpPr>
          <p:cNvPr id="6" name="Hexágono 1"/>
          <p:cNvSpPr/>
          <p:nvPr userDrawn="1"/>
        </p:nvSpPr>
        <p:spPr>
          <a:xfrm>
            <a:off x="3315000" y="647292"/>
            <a:ext cx="5562000" cy="55634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bg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bg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328333510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Destacado 5">
    <p:bg>
      <p:bgPr>
        <a:solidFill>
          <a:srgbClr val="E65014"/>
        </a:solidFill>
        <a:effectLst/>
      </p:bgPr>
    </p:bg>
    <p:spTree>
      <p:nvGrpSpPr>
        <p:cNvPr id="1" name=""/>
        <p:cNvGrpSpPr/>
        <p:nvPr/>
      </p:nvGrpSpPr>
      <p:grpSpPr>
        <a:xfrm>
          <a:off x="0" y="0"/>
          <a:ext cx="0" cy="0"/>
          <a:chOff x="0" y="0"/>
          <a:chExt cx="0" cy="0"/>
        </a:xfrm>
      </p:grpSpPr>
      <p:sp>
        <p:nvSpPr>
          <p:cNvPr id="6" name="Forma libre 5"/>
          <p:cNvSpPr/>
          <p:nvPr userDrawn="1"/>
        </p:nvSpPr>
        <p:spPr>
          <a:xfrm rot="18900759">
            <a:off x="3070681" y="1380981"/>
            <a:ext cx="5665932" cy="4429228"/>
          </a:xfrm>
          <a:custGeom>
            <a:avLst/>
            <a:gdLst>
              <a:gd name="connsiteX0" fmla="*/ 5015075 w 5665932"/>
              <a:gd name="connsiteY0" fmla="*/ 648365 h 4429228"/>
              <a:gd name="connsiteX1" fmla="*/ 5018245 w 5665932"/>
              <a:gd name="connsiteY1" fmla="*/ 3783325 h 4429228"/>
              <a:gd name="connsiteX2" fmla="*/ 3557758 w 5665932"/>
              <a:gd name="connsiteY2" fmla="*/ 4429228 h 4429228"/>
              <a:gd name="connsiteX3" fmla="*/ 3336317 w 5665932"/>
              <a:gd name="connsiteY3" fmla="*/ 4426460 h 4429228"/>
              <a:gd name="connsiteX4" fmla="*/ 2291490 w 5665932"/>
              <a:gd name="connsiteY4" fmla="*/ 4426461 h 4429228"/>
              <a:gd name="connsiteX5" fmla="*/ 2291490 w 5665932"/>
              <a:gd name="connsiteY5" fmla="*/ 4426398 h 4429228"/>
              <a:gd name="connsiteX6" fmla="*/ 2112653 w 5665932"/>
              <a:gd name="connsiteY6" fmla="*/ 4428429 h 4429228"/>
              <a:gd name="connsiteX7" fmla="*/ 650858 w 5665932"/>
              <a:gd name="connsiteY7" fmla="*/ 3780861 h 4429228"/>
              <a:gd name="connsiteX8" fmla="*/ 647687 w 5665932"/>
              <a:gd name="connsiteY8" fmla="*/ 645902 h 4429228"/>
              <a:gd name="connsiteX9" fmla="*/ 2108174 w 5665932"/>
              <a:gd name="connsiteY9" fmla="*/ 0 h 4429228"/>
              <a:gd name="connsiteX10" fmla="*/ 2336008 w 5665932"/>
              <a:gd name="connsiteY10" fmla="*/ 2847 h 4429228"/>
              <a:gd name="connsiteX11" fmla="*/ 3372884 w 5665932"/>
              <a:gd name="connsiteY11" fmla="*/ 2847 h 4429228"/>
              <a:gd name="connsiteX12" fmla="*/ 3553279 w 5665932"/>
              <a:gd name="connsiteY12" fmla="*/ 798 h 4429228"/>
              <a:gd name="connsiteX13" fmla="*/ 5015075 w 5665932"/>
              <a:gd name="connsiteY13" fmla="*/ 648365 h 442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65932" h="4429228">
                <a:moveTo>
                  <a:pt x="5015075" y="648365"/>
                </a:moveTo>
                <a:cubicBezTo>
                  <a:pt x="5881646" y="1514554"/>
                  <a:pt x="5883065" y="2918123"/>
                  <a:pt x="5018245" y="3783325"/>
                </a:cubicBezTo>
                <a:cubicBezTo>
                  <a:pt x="4612861" y="4188888"/>
                  <a:pt x="4089099" y="4404168"/>
                  <a:pt x="3557758" y="4429228"/>
                </a:cubicBezTo>
                <a:lnTo>
                  <a:pt x="3336317" y="4426460"/>
                </a:lnTo>
                <a:lnTo>
                  <a:pt x="2291490" y="4426461"/>
                </a:lnTo>
                <a:lnTo>
                  <a:pt x="2291490" y="4426398"/>
                </a:lnTo>
                <a:lnTo>
                  <a:pt x="2112653" y="4428429"/>
                </a:lnTo>
                <a:cubicBezTo>
                  <a:pt x="1581261" y="4402764"/>
                  <a:pt x="1057063" y="4186887"/>
                  <a:pt x="650858" y="3780861"/>
                </a:cubicBezTo>
                <a:cubicBezTo>
                  <a:pt x="-215713" y="2914673"/>
                  <a:pt x="-217133" y="1511103"/>
                  <a:pt x="647687" y="645902"/>
                </a:cubicBezTo>
                <a:cubicBezTo>
                  <a:pt x="1053071" y="240338"/>
                  <a:pt x="1576833" y="25059"/>
                  <a:pt x="2108174" y="0"/>
                </a:cubicBezTo>
                <a:lnTo>
                  <a:pt x="2336008" y="2847"/>
                </a:lnTo>
                <a:lnTo>
                  <a:pt x="3372884" y="2847"/>
                </a:lnTo>
                <a:lnTo>
                  <a:pt x="3553279" y="798"/>
                </a:lnTo>
                <a:cubicBezTo>
                  <a:pt x="4084672" y="26463"/>
                  <a:pt x="4608870" y="242340"/>
                  <a:pt x="5015075" y="64836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bg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bg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2881123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42E1C2F-5BF7-6A4B-B25E-96F8E7915105}"/>
              </a:ext>
            </a:extLst>
          </p:cNvPr>
          <p:cNvPicPr>
            <a:picLocks noChangeAspect="1"/>
          </p:cNvPicPr>
          <p:nvPr userDrawn="1"/>
        </p:nvPicPr>
        <p:blipFill>
          <a:blip r:embed="rId2"/>
          <a:stretch>
            <a:fillRect/>
          </a:stretch>
        </p:blipFill>
        <p:spPr>
          <a:xfrm>
            <a:off x="-351227" y="0"/>
            <a:ext cx="12192000" cy="6858000"/>
          </a:xfrm>
          <a:prstGeom prst="rect">
            <a:avLst/>
          </a:prstGeom>
        </p:spPr>
      </p:pic>
      <p:sp>
        <p:nvSpPr>
          <p:cNvPr id="8" name="Marcador de texto 13">
            <a:extLst>
              <a:ext uri="{FF2B5EF4-FFF2-40B4-BE49-F238E27FC236}">
                <a16:creationId xmlns:a16="http://schemas.microsoft.com/office/drawing/2014/main" id="{B6CB6766-AA25-7F46-A3DD-4D70475B902D}"/>
              </a:ext>
            </a:extLst>
          </p:cNvPr>
          <p:cNvSpPr>
            <a:spLocks noGrp="1"/>
          </p:cNvSpPr>
          <p:nvPr>
            <p:ph type="body" sz="quarter" idx="10" hasCustomPrompt="1"/>
          </p:nvPr>
        </p:nvSpPr>
        <p:spPr>
          <a:xfrm>
            <a:off x="328160" y="5054600"/>
            <a:ext cx="11415107" cy="948267"/>
          </a:xfrm>
          <a:prstGeom prst="rect">
            <a:avLst/>
          </a:prstGeom>
        </p:spPr>
        <p:txBody>
          <a:bodyPr wrap="square" lIns="0" tIns="0" rIns="0" bIns="0" anchor="b" anchorCtr="0"/>
          <a:lstStyle>
            <a:lvl1pPr marL="0" indent="0">
              <a:lnSpc>
                <a:spcPct val="100000"/>
              </a:lnSpc>
              <a:spcBef>
                <a:spcPts val="0"/>
              </a:spcBef>
              <a:buFontTx/>
              <a:buNone/>
              <a:defRPr sz="6100" b="0" i="0" spc="-100" baseline="0">
                <a:solidFill>
                  <a:schemeClr val="tx1"/>
                </a:solidFill>
                <a:latin typeface="Periodico Display UtLg" panose="02000504070000020004" pitchFamily="50" charset="0"/>
                <a:cs typeface="Times New Roman" panose="02020603050405020304" pitchFamily="18" charset="0"/>
              </a:defRPr>
            </a:lvl1pPr>
          </a:lstStyle>
          <a:p>
            <a:r>
              <a:rPr lang="es-ES" dirty="0"/>
              <a:t>Título capítulo</a:t>
            </a:r>
          </a:p>
        </p:txBody>
      </p:sp>
    </p:spTree>
    <p:extLst>
      <p:ext uri="{BB962C8B-B14F-4D97-AF65-F5344CB8AC3E}">
        <p14:creationId xmlns:p14="http://schemas.microsoft.com/office/powerpoint/2010/main" val="57049057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mparativa 3">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EC5A1A76-DED3-E845-BEE2-CEC5330692FA}"/>
              </a:ext>
            </a:extLst>
          </p:cNvPr>
          <p:cNvSpPr/>
          <p:nvPr userDrawn="1"/>
        </p:nvSpPr>
        <p:spPr>
          <a:xfrm>
            <a:off x="6018804" y="0"/>
            <a:ext cx="6173196" cy="6858000"/>
          </a:xfrm>
          <a:prstGeom prst="rect">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9" name="Marcador de texto 6">
            <a:extLst>
              <a:ext uri="{FF2B5EF4-FFF2-40B4-BE49-F238E27FC236}">
                <a16:creationId xmlns:a16="http://schemas.microsoft.com/office/drawing/2014/main" id="{8F3400B1-D594-4442-B737-BCF5A38E0D67}"/>
              </a:ext>
            </a:extLst>
          </p:cNvPr>
          <p:cNvSpPr>
            <a:spLocks noGrp="1"/>
          </p:cNvSpPr>
          <p:nvPr>
            <p:ph type="body" sz="quarter" idx="16" hasCustomPrompt="1"/>
          </p:nvPr>
        </p:nvSpPr>
        <p:spPr>
          <a:xfrm>
            <a:off x="257464" y="4568825"/>
            <a:ext cx="4688241" cy="1180042"/>
          </a:xfrm>
          <a:prstGeom prst="rect">
            <a:avLst/>
          </a:prstGeom>
        </p:spPr>
        <p:txBody>
          <a:bodyPr/>
          <a:lstStyle>
            <a:lvl1pPr marL="285750" indent="-285750">
              <a:lnSpc>
                <a:spcPct val="100000"/>
              </a:lnSpc>
              <a:spcBef>
                <a:spcPts val="100"/>
              </a:spcBef>
              <a:buClr>
                <a:srgbClr val="E65014"/>
              </a:buClr>
              <a:buFont typeface="Arial" panose="020B0604020202020204" pitchFamily="34" charset="0"/>
              <a:buChar char="•"/>
              <a:defRPr sz="1300">
                <a:solidFill>
                  <a:schemeClr val="tx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10" name="Marcador de texto 72">
            <a:extLst>
              <a:ext uri="{FF2B5EF4-FFF2-40B4-BE49-F238E27FC236}">
                <a16:creationId xmlns:a16="http://schemas.microsoft.com/office/drawing/2014/main" id="{E574A015-B695-054C-8660-B90EFB0B5574}"/>
              </a:ext>
            </a:extLst>
          </p:cNvPr>
          <p:cNvSpPr>
            <a:spLocks noGrp="1"/>
          </p:cNvSpPr>
          <p:nvPr>
            <p:ph type="body" sz="quarter" idx="20" hasCustomPrompt="1"/>
          </p:nvPr>
        </p:nvSpPr>
        <p:spPr>
          <a:xfrm>
            <a:off x="257464" y="1885739"/>
            <a:ext cx="4721161" cy="342900"/>
          </a:xfrm>
          <a:prstGeom prst="rect">
            <a:avLst/>
          </a:prstGeom>
        </p:spPr>
        <p:txBody>
          <a:bodyPr/>
          <a:lstStyle>
            <a:lvl1pPr marL="0" indent="0">
              <a:spcBef>
                <a:spcPts val="100"/>
              </a:spcBef>
              <a:buNone/>
              <a:defRPr sz="1300" b="1">
                <a:latin typeface="Visuelt Pro" panose="020B0503040202040104" pitchFamily="34" charset="0"/>
              </a:defRPr>
            </a:lvl1pPr>
          </a:lstStyle>
          <a:p>
            <a:r>
              <a:rPr lang="es-ES" dirty="0"/>
              <a:t>Título párrafo</a:t>
            </a:r>
          </a:p>
        </p:txBody>
      </p:sp>
      <p:sp>
        <p:nvSpPr>
          <p:cNvPr id="13" name="Marcador de texto 72">
            <a:extLst>
              <a:ext uri="{FF2B5EF4-FFF2-40B4-BE49-F238E27FC236}">
                <a16:creationId xmlns:a16="http://schemas.microsoft.com/office/drawing/2014/main" id="{E57B0336-35A7-744C-B23C-CB974E3E196A}"/>
              </a:ext>
            </a:extLst>
          </p:cNvPr>
          <p:cNvSpPr>
            <a:spLocks noGrp="1"/>
          </p:cNvSpPr>
          <p:nvPr>
            <p:ph type="body" sz="quarter" idx="21" hasCustomPrompt="1"/>
          </p:nvPr>
        </p:nvSpPr>
        <p:spPr>
          <a:xfrm>
            <a:off x="257465" y="2424903"/>
            <a:ext cx="4693536" cy="1950242"/>
          </a:xfrm>
          <a:prstGeom prst="rect">
            <a:avLst/>
          </a:prstGeom>
        </p:spPr>
        <p:txBody>
          <a:bodyPr/>
          <a:lstStyle>
            <a:lvl1pPr marL="0" indent="0" algn="just">
              <a:spcBef>
                <a:spcPts val="100"/>
              </a:spcBef>
              <a:buNone/>
              <a:defRPr sz="1300" b="0">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sp>
        <p:nvSpPr>
          <p:cNvPr id="14" name="Marcador de texto 6">
            <a:extLst>
              <a:ext uri="{FF2B5EF4-FFF2-40B4-BE49-F238E27FC236}">
                <a16:creationId xmlns:a16="http://schemas.microsoft.com/office/drawing/2014/main" id="{74E002C9-065A-2745-84D6-F0F746DDFB94}"/>
              </a:ext>
            </a:extLst>
          </p:cNvPr>
          <p:cNvSpPr>
            <a:spLocks noGrp="1"/>
          </p:cNvSpPr>
          <p:nvPr>
            <p:ph type="body" sz="quarter" idx="22" hasCustomPrompt="1"/>
          </p:nvPr>
        </p:nvSpPr>
        <p:spPr>
          <a:xfrm>
            <a:off x="6433021" y="4558926"/>
            <a:ext cx="4721161" cy="1180042"/>
          </a:xfrm>
          <a:prstGeom prst="rect">
            <a:avLst/>
          </a:prstGeom>
        </p:spPr>
        <p:txBody>
          <a:bodyPr/>
          <a:lstStyle>
            <a:lvl1pPr marL="285750" indent="-285750">
              <a:lnSpc>
                <a:spcPct val="100000"/>
              </a:lnSpc>
              <a:spcBef>
                <a:spcPts val="100"/>
              </a:spcBef>
              <a:buClr>
                <a:schemeClr val="tx1"/>
              </a:buClr>
              <a:buFont typeface="Arial" panose="020B0604020202020204" pitchFamily="34" charset="0"/>
              <a:buChar char="•"/>
              <a:defRPr sz="1300">
                <a:solidFill>
                  <a:schemeClr val="bg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15" name="Marcador de texto 72">
            <a:extLst>
              <a:ext uri="{FF2B5EF4-FFF2-40B4-BE49-F238E27FC236}">
                <a16:creationId xmlns:a16="http://schemas.microsoft.com/office/drawing/2014/main" id="{1386661A-C4BB-9D44-9529-77D39FBB837A}"/>
              </a:ext>
            </a:extLst>
          </p:cNvPr>
          <p:cNvSpPr>
            <a:spLocks noGrp="1"/>
          </p:cNvSpPr>
          <p:nvPr>
            <p:ph type="body" sz="quarter" idx="23" hasCustomPrompt="1"/>
          </p:nvPr>
        </p:nvSpPr>
        <p:spPr>
          <a:xfrm>
            <a:off x="6433021" y="1885739"/>
            <a:ext cx="4748786" cy="342900"/>
          </a:xfrm>
          <a:prstGeom prst="rect">
            <a:avLst/>
          </a:prstGeom>
        </p:spPr>
        <p:txBody>
          <a:bodyPr/>
          <a:lstStyle>
            <a:lvl1pPr marL="0" indent="0">
              <a:spcBef>
                <a:spcPts val="100"/>
              </a:spcBef>
              <a:buNone/>
              <a:defRPr sz="1300" b="1">
                <a:solidFill>
                  <a:schemeClr val="bg1"/>
                </a:solidFill>
                <a:latin typeface="Visuelt Pro" panose="020B0503040202040104" pitchFamily="34" charset="0"/>
              </a:defRPr>
            </a:lvl1pPr>
          </a:lstStyle>
          <a:p>
            <a:r>
              <a:rPr lang="es-ES" dirty="0"/>
              <a:t>Título párrafo</a:t>
            </a:r>
          </a:p>
        </p:txBody>
      </p:sp>
      <p:sp>
        <p:nvSpPr>
          <p:cNvPr id="16" name="Marcador de texto 72">
            <a:extLst>
              <a:ext uri="{FF2B5EF4-FFF2-40B4-BE49-F238E27FC236}">
                <a16:creationId xmlns:a16="http://schemas.microsoft.com/office/drawing/2014/main" id="{4F9B5E30-28D4-134D-ACAF-3A59D70E8EDE}"/>
              </a:ext>
            </a:extLst>
          </p:cNvPr>
          <p:cNvSpPr>
            <a:spLocks noGrp="1"/>
          </p:cNvSpPr>
          <p:nvPr>
            <p:ph type="body" sz="quarter" idx="24" hasCustomPrompt="1"/>
          </p:nvPr>
        </p:nvSpPr>
        <p:spPr>
          <a:xfrm>
            <a:off x="6433021" y="2424903"/>
            <a:ext cx="4721161" cy="1950242"/>
          </a:xfrm>
          <a:prstGeom prst="rect">
            <a:avLst/>
          </a:prstGeom>
        </p:spPr>
        <p:txBody>
          <a:bodyPr/>
          <a:lstStyle>
            <a:lvl1pPr marL="0" indent="0" algn="just">
              <a:spcBef>
                <a:spcPts val="100"/>
              </a:spcBef>
              <a:buNone/>
              <a:defRPr sz="1300" b="0">
                <a:solidFill>
                  <a:schemeClr val="bg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pic>
        <p:nvPicPr>
          <p:cNvPr id="17" name="Imagen 16">
            <a:extLst>
              <a:ext uri="{FF2B5EF4-FFF2-40B4-BE49-F238E27FC236}">
                <a16:creationId xmlns:a16="http://schemas.microsoft.com/office/drawing/2014/main" id="{11B9C683-3668-2A4A-BFC7-40FEF8C838BE}"/>
              </a:ext>
            </a:extLst>
          </p:cNvPr>
          <p:cNvPicPr>
            <a:picLocks noChangeAspect="1"/>
          </p:cNvPicPr>
          <p:nvPr userDrawn="1"/>
        </p:nvPicPr>
        <p:blipFill>
          <a:blip r:embed="rId2"/>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235280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Diapositiva de título">
    <p:spTree>
      <p:nvGrpSpPr>
        <p:cNvPr id="1" name=""/>
        <p:cNvGrpSpPr/>
        <p:nvPr/>
      </p:nvGrpSpPr>
      <p:grpSpPr>
        <a:xfrm>
          <a:off x="0" y="0"/>
          <a:ext cx="0" cy="0"/>
          <a:chOff x="0" y="0"/>
          <a:chExt cx="0" cy="0"/>
        </a:xfrm>
      </p:grpSpPr>
      <p:sp>
        <p:nvSpPr>
          <p:cNvPr id="17" name="Rectángulo 16">
            <a:extLst>
              <a:ext uri="{FF2B5EF4-FFF2-40B4-BE49-F238E27FC236}">
                <a16:creationId xmlns:a16="http://schemas.microsoft.com/office/drawing/2014/main" id="{EC5A1A76-DED3-E845-BEE2-CEC5330692FA}"/>
              </a:ext>
            </a:extLst>
          </p:cNvPr>
          <p:cNvSpPr/>
          <p:nvPr userDrawn="1"/>
        </p:nvSpPr>
        <p:spPr>
          <a:xfrm>
            <a:off x="6234582" y="0"/>
            <a:ext cx="5957418" cy="6858000"/>
          </a:xfrm>
          <a:prstGeom prst="rect">
            <a:avLst/>
          </a:pr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1"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baseline="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9" name="Marcador de texto 6">
            <a:extLst>
              <a:ext uri="{FF2B5EF4-FFF2-40B4-BE49-F238E27FC236}">
                <a16:creationId xmlns:a16="http://schemas.microsoft.com/office/drawing/2014/main" id="{8F3400B1-D594-4442-B737-BCF5A38E0D67}"/>
              </a:ext>
            </a:extLst>
          </p:cNvPr>
          <p:cNvSpPr>
            <a:spLocks noGrp="1"/>
          </p:cNvSpPr>
          <p:nvPr>
            <p:ph type="body" sz="quarter" idx="16" hasCustomPrompt="1"/>
          </p:nvPr>
        </p:nvSpPr>
        <p:spPr>
          <a:xfrm>
            <a:off x="257464" y="4568825"/>
            <a:ext cx="4688241" cy="1180042"/>
          </a:xfrm>
          <a:prstGeom prst="rect">
            <a:avLst/>
          </a:prstGeom>
        </p:spPr>
        <p:txBody>
          <a:bodyPr/>
          <a:lstStyle>
            <a:lvl1pPr marL="285750" indent="-285750">
              <a:lnSpc>
                <a:spcPct val="100000"/>
              </a:lnSpc>
              <a:spcBef>
                <a:spcPts val="100"/>
              </a:spcBef>
              <a:buClr>
                <a:srgbClr val="E65014"/>
              </a:buClr>
              <a:buFont typeface="Arial" panose="020B0604020202020204" pitchFamily="34" charset="0"/>
              <a:buChar char="•"/>
              <a:defRPr sz="1300">
                <a:solidFill>
                  <a:schemeClr val="tx1"/>
                </a:solidFill>
                <a:latin typeface="Visuelt Pro" panose="020B0503040202040104" pitchFamily="34" charset="0"/>
              </a:defRPr>
            </a:lvl1pPr>
          </a:lstStyle>
          <a:p>
            <a:r>
              <a:rPr lang="es-ES" dirty="0"/>
              <a:t>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r>
              <a:rPr lang="es-ES" dirty="0"/>
              <a:t> 
Lista </a:t>
            </a:r>
            <a:r>
              <a:rPr lang="es-ES" dirty="0" err="1"/>
              <a:t>lorem</a:t>
            </a:r>
            <a:r>
              <a:rPr lang="es-ES" dirty="0"/>
              <a:t> </a:t>
            </a:r>
            <a:r>
              <a:rPr lang="es-ES" dirty="0" err="1"/>
              <a:t>ipsum</a:t>
            </a:r>
            <a:endParaRPr lang="es-ES" dirty="0"/>
          </a:p>
        </p:txBody>
      </p:sp>
      <p:sp>
        <p:nvSpPr>
          <p:cNvPr id="10" name="Marcador de texto 72">
            <a:extLst>
              <a:ext uri="{FF2B5EF4-FFF2-40B4-BE49-F238E27FC236}">
                <a16:creationId xmlns:a16="http://schemas.microsoft.com/office/drawing/2014/main" id="{E574A015-B695-054C-8660-B90EFB0B5574}"/>
              </a:ext>
            </a:extLst>
          </p:cNvPr>
          <p:cNvSpPr>
            <a:spLocks noGrp="1"/>
          </p:cNvSpPr>
          <p:nvPr>
            <p:ph type="body" sz="quarter" idx="20" hasCustomPrompt="1"/>
          </p:nvPr>
        </p:nvSpPr>
        <p:spPr>
          <a:xfrm>
            <a:off x="257464" y="1885739"/>
            <a:ext cx="4721161" cy="342900"/>
          </a:xfrm>
          <a:prstGeom prst="rect">
            <a:avLst/>
          </a:prstGeom>
        </p:spPr>
        <p:txBody>
          <a:bodyPr/>
          <a:lstStyle>
            <a:lvl1pPr marL="0" indent="0">
              <a:spcBef>
                <a:spcPts val="100"/>
              </a:spcBef>
              <a:buNone/>
              <a:defRPr sz="1300" b="1">
                <a:latin typeface="Visuelt Pro" panose="020B0503040202040104" pitchFamily="34" charset="0"/>
              </a:defRPr>
            </a:lvl1pPr>
          </a:lstStyle>
          <a:p>
            <a:r>
              <a:rPr lang="es-ES" dirty="0"/>
              <a:t>Título párrafo</a:t>
            </a:r>
          </a:p>
        </p:txBody>
      </p:sp>
      <p:sp>
        <p:nvSpPr>
          <p:cNvPr id="13" name="Marcador de texto 72">
            <a:extLst>
              <a:ext uri="{FF2B5EF4-FFF2-40B4-BE49-F238E27FC236}">
                <a16:creationId xmlns:a16="http://schemas.microsoft.com/office/drawing/2014/main" id="{E57B0336-35A7-744C-B23C-CB974E3E196A}"/>
              </a:ext>
            </a:extLst>
          </p:cNvPr>
          <p:cNvSpPr>
            <a:spLocks noGrp="1"/>
          </p:cNvSpPr>
          <p:nvPr>
            <p:ph type="body" sz="quarter" idx="21" hasCustomPrompt="1"/>
          </p:nvPr>
        </p:nvSpPr>
        <p:spPr>
          <a:xfrm>
            <a:off x="257465" y="2424903"/>
            <a:ext cx="4693536" cy="1950242"/>
          </a:xfrm>
          <a:prstGeom prst="rect">
            <a:avLst/>
          </a:prstGeom>
        </p:spPr>
        <p:txBody>
          <a:bodyPr/>
          <a:lstStyle>
            <a:lvl1pPr marL="0" indent="0">
              <a:spcBef>
                <a:spcPts val="100"/>
              </a:spcBef>
              <a:buNone/>
              <a:defRPr sz="1300" b="0">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endParaRPr lang="es-ES" dirty="0"/>
          </a:p>
        </p:txBody>
      </p:sp>
      <p:pic>
        <p:nvPicPr>
          <p:cNvPr id="18" name="Imagen 17">
            <a:extLst>
              <a:ext uri="{FF2B5EF4-FFF2-40B4-BE49-F238E27FC236}">
                <a16:creationId xmlns:a16="http://schemas.microsoft.com/office/drawing/2014/main" id="{11B9C683-3668-2A4A-BFC7-40FEF8C838BE}"/>
              </a:ext>
            </a:extLst>
          </p:cNvPr>
          <p:cNvPicPr>
            <a:picLocks noChangeAspect="1"/>
          </p:cNvPicPr>
          <p:nvPr userDrawn="1"/>
        </p:nvPicPr>
        <p:blipFill>
          <a:blip r:embed="rId2"/>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241764872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Diapositiva de título">
    <p:bg>
      <p:bgPr>
        <a:solidFill>
          <a:srgbClr val="E65014"/>
        </a:solidFill>
        <a:effectLst/>
      </p:bgPr>
    </p:bg>
    <p:spTree>
      <p:nvGrpSpPr>
        <p:cNvPr id="1" name=""/>
        <p:cNvGrpSpPr/>
        <p:nvPr/>
      </p:nvGrpSpPr>
      <p:grpSpPr>
        <a:xfrm>
          <a:off x="0" y="0"/>
          <a:ext cx="0" cy="0"/>
          <a:chOff x="0" y="0"/>
          <a:chExt cx="0" cy="0"/>
        </a:xfrm>
      </p:grpSpPr>
      <p:sp>
        <p:nvSpPr>
          <p:cNvPr id="11"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bg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bg1"/>
                </a:solidFill>
                <a:latin typeface="Visuelt Pro" panose="020B0503040202040104" pitchFamily="34" charset="0"/>
              </a:defRPr>
            </a:lvl1pPr>
          </a:lstStyle>
          <a:p>
            <a:r>
              <a:rPr lang="es-ES" dirty="0"/>
              <a:t>00. Título capítulo</a:t>
            </a:r>
          </a:p>
        </p:txBody>
      </p:sp>
    </p:spTree>
    <p:extLst>
      <p:ext uri="{BB962C8B-B14F-4D97-AF65-F5344CB8AC3E}">
        <p14:creationId xmlns:p14="http://schemas.microsoft.com/office/powerpoint/2010/main" val="87791847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Diapositiva de título con texto">
    <p:bg>
      <p:bgPr>
        <a:solidFill>
          <a:srgbClr val="E65014"/>
        </a:solidFill>
        <a:effectLst/>
      </p:bgPr>
    </p:bg>
    <p:spTree>
      <p:nvGrpSpPr>
        <p:cNvPr id="1" name=""/>
        <p:cNvGrpSpPr/>
        <p:nvPr/>
      </p:nvGrpSpPr>
      <p:grpSpPr>
        <a:xfrm>
          <a:off x="0" y="0"/>
          <a:ext cx="0" cy="0"/>
          <a:chOff x="0" y="0"/>
          <a:chExt cx="0" cy="0"/>
        </a:xfrm>
      </p:grpSpPr>
      <p:sp>
        <p:nvSpPr>
          <p:cNvPr id="5" name="Marcador de texto 72">
            <a:extLst>
              <a:ext uri="{FF2B5EF4-FFF2-40B4-BE49-F238E27FC236}">
                <a16:creationId xmlns:a16="http://schemas.microsoft.com/office/drawing/2014/main" id="{E018DC42-B9C2-B340-BB46-3221EDF8690E}"/>
              </a:ext>
            </a:extLst>
          </p:cNvPr>
          <p:cNvSpPr>
            <a:spLocks noGrp="1"/>
          </p:cNvSpPr>
          <p:nvPr>
            <p:ph type="body" sz="quarter" idx="23" hasCustomPrompt="1"/>
          </p:nvPr>
        </p:nvSpPr>
        <p:spPr>
          <a:xfrm>
            <a:off x="285090" y="2011175"/>
            <a:ext cx="11556390" cy="3498086"/>
          </a:xfrm>
          <a:prstGeom prst="rect">
            <a:avLst/>
          </a:prstGeom>
        </p:spPr>
        <p:txBody>
          <a:bodyPr/>
          <a:lstStyle>
            <a:lvl1pPr marL="0" indent="0" algn="just">
              <a:spcBef>
                <a:spcPts val="100"/>
              </a:spcBef>
              <a:buNone/>
              <a:defRPr sz="1600" b="0">
                <a:solidFill>
                  <a:schemeClr val="tx1"/>
                </a:solidFill>
                <a:latin typeface="Visuelt Pro" panose="020B0503040202040104" pitchFamily="34" charset="0"/>
              </a:defRPr>
            </a:lvl1pPr>
          </a:lstStyle>
          <a:p>
            <a:r>
              <a:rPr lang="es-ES" dirty="0"/>
              <a:t>Texto pequeño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a:t>
            </a:r>
          </a:p>
          <a:p>
            <a:endParaRPr lang="es-ES" dirty="0"/>
          </a:p>
          <a:p>
            <a:r>
              <a:rPr lang="es-ES" dirty="0"/>
              <a:t>Ut </a:t>
            </a:r>
            <a:r>
              <a:rPr lang="es-ES" dirty="0" err="1"/>
              <a:t>wisi</a:t>
            </a:r>
            <a:r>
              <a:rPr lang="es-ES" dirty="0"/>
              <a:t> </a:t>
            </a:r>
            <a:r>
              <a:rPr lang="es-ES" dirty="0" err="1"/>
              <a:t>enim</a:t>
            </a:r>
            <a:r>
              <a:rPr lang="es-ES" dirty="0"/>
              <a:t> ad </a:t>
            </a:r>
            <a:r>
              <a:rPr lang="es-ES" dirty="0" err="1"/>
              <a:t>minim</a:t>
            </a:r>
            <a:r>
              <a:rPr lang="es-ES" dirty="0"/>
              <a:t> </a:t>
            </a:r>
            <a:r>
              <a:rPr lang="es-ES" dirty="0" err="1"/>
              <a:t>veniam</a:t>
            </a:r>
            <a:r>
              <a:rPr lang="es-ES" dirty="0"/>
              <a:t>, </a:t>
            </a:r>
            <a:r>
              <a:rPr lang="es-ES" dirty="0" err="1"/>
              <a:t>quis</a:t>
            </a:r>
            <a:r>
              <a:rPr lang="es-ES" dirty="0"/>
              <a:t> </a:t>
            </a:r>
            <a:r>
              <a:rPr lang="es-ES" dirty="0" err="1"/>
              <a:t>nostrud</a:t>
            </a:r>
            <a:r>
              <a:rPr lang="es-ES" dirty="0"/>
              <a:t> </a:t>
            </a:r>
            <a:r>
              <a:rPr lang="es-ES" dirty="0" err="1"/>
              <a:t>exerci</a:t>
            </a:r>
            <a:r>
              <a:rPr lang="es-ES" dirty="0"/>
              <a:t> </a:t>
            </a:r>
            <a:r>
              <a:rPr lang="es-ES" dirty="0" err="1"/>
              <a:t>tation</a:t>
            </a:r>
            <a:r>
              <a:rPr lang="es-ES" dirty="0"/>
              <a:t> </a:t>
            </a:r>
            <a:r>
              <a:rPr lang="es-ES" dirty="0" err="1"/>
              <a:t>ullamcorper</a:t>
            </a:r>
            <a:r>
              <a:rPr lang="es-ES" dirty="0"/>
              <a:t> </a:t>
            </a:r>
            <a:r>
              <a:rPr lang="es-ES" dirty="0" err="1"/>
              <a:t>suscipit</a:t>
            </a:r>
            <a:r>
              <a:rPr lang="es-ES" dirty="0"/>
              <a:t> </a:t>
            </a:r>
            <a:r>
              <a:rPr lang="es-ES" dirty="0" err="1"/>
              <a:t>lobortis</a:t>
            </a:r>
            <a:r>
              <a:rPr lang="es-ES" dirty="0"/>
              <a:t> </a:t>
            </a:r>
            <a:r>
              <a:rPr lang="es-ES" dirty="0" err="1"/>
              <a:t>nisl</a:t>
            </a:r>
            <a:r>
              <a:rPr lang="es-ES" dirty="0"/>
              <a:t> ut </a:t>
            </a:r>
            <a:r>
              <a:rPr lang="es-ES" dirty="0" err="1"/>
              <a:t>aliquip</a:t>
            </a:r>
            <a:r>
              <a:rPr lang="es-ES" dirty="0"/>
              <a:t> ex </a:t>
            </a:r>
            <a:r>
              <a:rPr lang="es-ES" dirty="0" err="1"/>
              <a:t>ea</a:t>
            </a:r>
            <a:r>
              <a:rPr lang="es-ES" dirty="0"/>
              <a:t> commodo </a:t>
            </a:r>
            <a:r>
              <a:rPr lang="es-ES" dirty="0" err="1"/>
              <a:t>consequat</a:t>
            </a:r>
            <a:r>
              <a:rPr lang="es-ES" dirty="0"/>
              <a:t>. Destacado </a:t>
            </a:r>
            <a:r>
              <a:rPr lang="es-ES" dirty="0" err="1"/>
              <a:t>autem</a:t>
            </a:r>
            <a:r>
              <a:rPr lang="es-ES" dirty="0"/>
              <a:t> </a:t>
            </a:r>
            <a:r>
              <a:rPr lang="es-ES" dirty="0" err="1"/>
              <a:t>vel</a:t>
            </a:r>
            <a:r>
              <a:rPr lang="es-ES" dirty="0"/>
              <a:t> </a:t>
            </a:r>
            <a:r>
              <a:rPr lang="es-ES" dirty="0" err="1"/>
              <a:t>eum</a:t>
            </a:r>
            <a:r>
              <a:rPr lang="es-ES" dirty="0"/>
              <a:t> </a:t>
            </a:r>
            <a:r>
              <a:rPr lang="es-ES" dirty="0" err="1"/>
              <a:t>iriure</a:t>
            </a:r>
            <a:r>
              <a:rPr lang="es-ES" dirty="0"/>
              <a:t> dolor in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 </a:t>
            </a:r>
            <a:r>
              <a:rPr lang="es-ES" dirty="0" err="1"/>
              <a:t>vel</a:t>
            </a:r>
            <a:r>
              <a:rPr lang="es-ES" dirty="0"/>
              <a:t> </a:t>
            </a:r>
            <a:r>
              <a:rPr lang="es-ES" dirty="0" err="1"/>
              <a:t>illum</a:t>
            </a:r>
            <a:r>
              <a:rPr lang="es-ES" dirty="0"/>
              <a:t> </a:t>
            </a:r>
            <a:r>
              <a:rPr lang="es-ES" dirty="0" err="1"/>
              <a:t>dolore</a:t>
            </a:r>
            <a:r>
              <a:rPr lang="es-ES" dirty="0"/>
              <a:t> </a:t>
            </a:r>
            <a:r>
              <a:rPr lang="es-ES" dirty="0" err="1"/>
              <a:t>eu</a:t>
            </a:r>
            <a:r>
              <a:rPr lang="es-ES" dirty="0"/>
              <a:t> </a:t>
            </a:r>
            <a:r>
              <a:rPr lang="es-ES" dirty="0" err="1"/>
              <a:t>feugiat</a:t>
            </a:r>
            <a:r>
              <a:rPr lang="es-ES" dirty="0"/>
              <a:t> </a:t>
            </a:r>
            <a:r>
              <a:rPr lang="es-ES" dirty="0" err="1"/>
              <a:t>nulla</a:t>
            </a:r>
            <a:r>
              <a:rPr lang="es-ES" dirty="0"/>
              <a:t> </a:t>
            </a:r>
            <a:r>
              <a:rPr lang="es-ES" dirty="0" err="1"/>
              <a:t>facilisis</a:t>
            </a:r>
            <a:r>
              <a:rPr lang="es-ES" dirty="0"/>
              <a:t> at vero eros et </a:t>
            </a:r>
            <a:r>
              <a:rPr lang="es-ES" dirty="0" err="1"/>
              <a:t>accumsan</a:t>
            </a:r>
            <a:r>
              <a:rPr lang="es-ES" dirty="0"/>
              <a:t> et </a:t>
            </a:r>
            <a:r>
              <a:rPr lang="es-ES" dirty="0" err="1"/>
              <a:t>iusto</a:t>
            </a:r>
            <a:r>
              <a:rPr lang="es-ES" dirty="0"/>
              <a:t> odio </a:t>
            </a:r>
            <a:r>
              <a:rPr lang="es-ES" dirty="0" err="1"/>
              <a:t>dignissim</a:t>
            </a:r>
            <a:r>
              <a:rPr lang="es-ES" dirty="0"/>
              <a:t> </a:t>
            </a:r>
            <a:r>
              <a:rPr lang="es-ES" dirty="0" err="1"/>
              <a:t>qui</a:t>
            </a:r>
            <a:r>
              <a:rPr lang="es-ES" dirty="0"/>
              <a:t> </a:t>
            </a:r>
            <a:r>
              <a:rPr lang="es-ES" dirty="0" err="1"/>
              <a:t>blandit</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a:t>
            </a:r>
            <a:r>
              <a:rPr lang="es-ES" dirty="0" err="1"/>
              <a:t>hendrerit</a:t>
            </a:r>
            <a:r>
              <a:rPr lang="es-ES" dirty="0"/>
              <a:t> in </a:t>
            </a:r>
            <a:r>
              <a:rPr lang="es-ES" dirty="0" err="1"/>
              <a:t>vulputate</a:t>
            </a:r>
            <a:r>
              <a:rPr lang="es-ES" dirty="0"/>
              <a:t> </a:t>
            </a:r>
            <a:r>
              <a:rPr lang="es-ES" dirty="0" err="1"/>
              <a:t>velit</a:t>
            </a:r>
            <a:r>
              <a:rPr lang="es-ES" dirty="0"/>
              <a:t> </a:t>
            </a:r>
            <a:r>
              <a:rPr lang="es-ES" dirty="0" err="1"/>
              <a:t>esse</a:t>
            </a:r>
            <a:r>
              <a:rPr lang="es-ES" dirty="0"/>
              <a:t> </a:t>
            </a:r>
            <a:r>
              <a:rPr lang="es-ES" dirty="0" err="1"/>
              <a:t>molestie</a:t>
            </a:r>
            <a:r>
              <a:rPr lang="es-ES" dirty="0"/>
              <a:t> </a:t>
            </a:r>
            <a:r>
              <a:rPr lang="es-ES" dirty="0" err="1"/>
              <a:t>consequat</a:t>
            </a:r>
            <a:r>
              <a:rPr lang="es-ES" dirty="0"/>
              <a:t>.</a:t>
            </a:r>
          </a:p>
        </p:txBody>
      </p:sp>
      <p:sp>
        <p:nvSpPr>
          <p:cNvPr id="11"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bg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2"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bg1"/>
                </a:solidFill>
                <a:latin typeface="Visuelt Pro" panose="020B0503040202040104" pitchFamily="34" charset="0"/>
              </a:defRPr>
            </a:lvl1pPr>
          </a:lstStyle>
          <a:p>
            <a:r>
              <a:rPr lang="es-ES" dirty="0"/>
              <a:t>00. Título capítulo</a:t>
            </a:r>
          </a:p>
        </p:txBody>
      </p:sp>
    </p:spTree>
    <p:extLst>
      <p:ext uri="{BB962C8B-B14F-4D97-AF65-F5344CB8AC3E}">
        <p14:creationId xmlns:p14="http://schemas.microsoft.com/office/powerpoint/2010/main" val="113234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apositiva de título 2">
    <p:spTree>
      <p:nvGrpSpPr>
        <p:cNvPr id="1" name=""/>
        <p:cNvGrpSpPr/>
        <p:nvPr/>
      </p:nvGrpSpPr>
      <p:grpSpPr>
        <a:xfrm>
          <a:off x="0" y="0"/>
          <a:ext cx="0" cy="0"/>
          <a:chOff x="0" y="0"/>
          <a:chExt cx="0" cy="0"/>
        </a:xfrm>
      </p:grpSpPr>
      <p:sp>
        <p:nvSpPr>
          <p:cNvPr id="7" name="Hexágono 1"/>
          <p:cNvSpPr/>
          <p:nvPr userDrawn="1"/>
        </p:nvSpPr>
        <p:spPr>
          <a:xfrm>
            <a:off x="4773651" y="649376"/>
            <a:ext cx="6415679" cy="5563416"/>
          </a:xfrm>
          <a:custGeom>
            <a:avLst/>
            <a:gdLst>
              <a:gd name="connsiteX0" fmla="*/ 0 w 5998585"/>
              <a:gd name="connsiteY0" fmla="*/ 2781709 h 5563418"/>
              <a:gd name="connsiteX1" fmla="*/ 1390855 w 5998585"/>
              <a:gd name="connsiteY1" fmla="*/ 1 h 5563418"/>
              <a:gd name="connsiteX2" fmla="*/ 4607731 w 5998585"/>
              <a:gd name="connsiteY2" fmla="*/ 1 h 5563418"/>
              <a:gd name="connsiteX3" fmla="*/ 5998585 w 5998585"/>
              <a:gd name="connsiteY3" fmla="*/ 2781709 h 5563418"/>
              <a:gd name="connsiteX4" fmla="*/ 4607731 w 5998585"/>
              <a:gd name="connsiteY4" fmla="*/ 5563417 h 5563418"/>
              <a:gd name="connsiteX5" fmla="*/ 1390855 w 5998585"/>
              <a:gd name="connsiteY5" fmla="*/ 5563417 h 5563418"/>
              <a:gd name="connsiteX6" fmla="*/ 0 w 5998585"/>
              <a:gd name="connsiteY6" fmla="*/ 2781709 h 5563418"/>
              <a:gd name="connsiteX0" fmla="*/ 0 w 6207132"/>
              <a:gd name="connsiteY0" fmla="*/ 2785719 h 5563416"/>
              <a:gd name="connsiteX1" fmla="*/ 1599402 w 6207132"/>
              <a:gd name="connsiteY1" fmla="*/ 0 h 5563416"/>
              <a:gd name="connsiteX2" fmla="*/ 4816278 w 6207132"/>
              <a:gd name="connsiteY2" fmla="*/ 0 h 5563416"/>
              <a:gd name="connsiteX3" fmla="*/ 6207132 w 6207132"/>
              <a:gd name="connsiteY3" fmla="*/ 2781708 h 5563416"/>
              <a:gd name="connsiteX4" fmla="*/ 4816278 w 6207132"/>
              <a:gd name="connsiteY4" fmla="*/ 5563416 h 5563416"/>
              <a:gd name="connsiteX5" fmla="*/ 1599402 w 6207132"/>
              <a:gd name="connsiteY5" fmla="*/ 5563416 h 5563416"/>
              <a:gd name="connsiteX6" fmla="*/ 0 w 6207132"/>
              <a:gd name="connsiteY6" fmla="*/ 2785719 h 5563416"/>
              <a:gd name="connsiteX0" fmla="*/ 0 w 6415679"/>
              <a:gd name="connsiteY0" fmla="*/ 2785719 h 5563416"/>
              <a:gd name="connsiteX1" fmla="*/ 1599402 w 6415679"/>
              <a:gd name="connsiteY1" fmla="*/ 0 h 5563416"/>
              <a:gd name="connsiteX2" fmla="*/ 4816278 w 6415679"/>
              <a:gd name="connsiteY2" fmla="*/ 0 h 5563416"/>
              <a:gd name="connsiteX3" fmla="*/ 6415679 w 6415679"/>
              <a:gd name="connsiteY3" fmla="*/ 2785718 h 5563416"/>
              <a:gd name="connsiteX4" fmla="*/ 4816278 w 6415679"/>
              <a:gd name="connsiteY4" fmla="*/ 5563416 h 5563416"/>
              <a:gd name="connsiteX5" fmla="*/ 1599402 w 6415679"/>
              <a:gd name="connsiteY5" fmla="*/ 5563416 h 5563416"/>
              <a:gd name="connsiteX6" fmla="*/ 0 w 6415679"/>
              <a:gd name="connsiteY6" fmla="*/ 2785719 h 55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679" h="5563416">
                <a:moveTo>
                  <a:pt x="0" y="2785719"/>
                </a:moveTo>
                <a:lnTo>
                  <a:pt x="1599402" y="0"/>
                </a:lnTo>
                <a:lnTo>
                  <a:pt x="4816278" y="0"/>
                </a:lnTo>
                <a:lnTo>
                  <a:pt x="6415679" y="2785718"/>
                </a:lnTo>
                <a:lnTo>
                  <a:pt x="4816278" y="5563416"/>
                </a:lnTo>
                <a:lnTo>
                  <a:pt x="1599402" y="5563416"/>
                </a:lnTo>
                <a:lnTo>
                  <a:pt x="0" y="2785719"/>
                </a:lnTo>
                <a:close/>
              </a:path>
            </a:pathLst>
          </a:cu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Marcador de texto 13">
            <a:extLst>
              <a:ext uri="{FF2B5EF4-FFF2-40B4-BE49-F238E27FC236}">
                <a16:creationId xmlns:a16="http://schemas.microsoft.com/office/drawing/2014/main" id="{B6CB6766-AA25-7F46-A3DD-4D70475B902D}"/>
              </a:ext>
            </a:extLst>
          </p:cNvPr>
          <p:cNvSpPr>
            <a:spLocks noGrp="1"/>
          </p:cNvSpPr>
          <p:nvPr>
            <p:ph type="body" sz="quarter" idx="10" hasCustomPrompt="1"/>
          </p:nvPr>
        </p:nvSpPr>
        <p:spPr>
          <a:xfrm>
            <a:off x="328160" y="5054600"/>
            <a:ext cx="11415107" cy="948267"/>
          </a:xfrm>
          <a:prstGeom prst="rect">
            <a:avLst/>
          </a:prstGeom>
        </p:spPr>
        <p:txBody>
          <a:bodyPr wrap="square" lIns="0" tIns="0" rIns="0" bIns="0" anchor="b" anchorCtr="0"/>
          <a:lstStyle>
            <a:lvl1pPr marL="0" indent="0">
              <a:lnSpc>
                <a:spcPct val="100000"/>
              </a:lnSpc>
              <a:spcBef>
                <a:spcPts val="0"/>
              </a:spcBef>
              <a:buFontTx/>
              <a:buNone/>
              <a:defRPr sz="6100" b="0" i="0" spc="-100" baseline="0">
                <a:solidFill>
                  <a:schemeClr val="tx1"/>
                </a:solidFill>
                <a:latin typeface="Periodico Display UtLg" panose="02000504070000020004" pitchFamily="50" charset="0"/>
                <a:cs typeface="Times New Roman" panose="02020603050405020304" pitchFamily="18" charset="0"/>
              </a:defRPr>
            </a:lvl1pPr>
          </a:lstStyle>
          <a:p>
            <a:r>
              <a:rPr lang="es-ES" dirty="0"/>
              <a:t>Título capítulo</a:t>
            </a:r>
          </a:p>
        </p:txBody>
      </p:sp>
    </p:spTree>
    <p:extLst>
      <p:ext uri="{BB962C8B-B14F-4D97-AF65-F5344CB8AC3E}">
        <p14:creationId xmlns:p14="http://schemas.microsoft.com/office/powerpoint/2010/main" val="388738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estacado 1">
    <p:spTree>
      <p:nvGrpSpPr>
        <p:cNvPr id="1" name=""/>
        <p:cNvGrpSpPr/>
        <p:nvPr/>
      </p:nvGrpSpPr>
      <p:grpSpPr>
        <a:xfrm>
          <a:off x="0" y="0"/>
          <a:ext cx="0" cy="0"/>
          <a:chOff x="0" y="0"/>
          <a:chExt cx="0" cy="0"/>
        </a:xfrm>
      </p:grpSpPr>
      <p:sp>
        <p:nvSpPr>
          <p:cNvPr id="8" name="Forma libre 7"/>
          <p:cNvSpPr/>
          <p:nvPr userDrawn="1"/>
        </p:nvSpPr>
        <p:spPr>
          <a:xfrm rot="18900759">
            <a:off x="3070681" y="1380981"/>
            <a:ext cx="5665932" cy="4429228"/>
          </a:xfrm>
          <a:custGeom>
            <a:avLst/>
            <a:gdLst>
              <a:gd name="connsiteX0" fmla="*/ 5015075 w 5665932"/>
              <a:gd name="connsiteY0" fmla="*/ 648365 h 4429228"/>
              <a:gd name="connsiteX1" fmla="*/ 5018245 w 5665932"/>
              <a:gd name="connsiteY1" fmla="*/ 3783325 h 4429228"/>
              <a:gd name="connsiteX2" fmla="*/ 3557758 w 5665932"/>
              <a:gd name="connsiteY2" fmla="*/ 4429228 h 4429228"/>
              <a:gd name="connsiteX3" fmla="*/ 3336317 w 5665932"/>
              <a:gd name="connsiteY3" fmla="*/ 4426460 h 4429228"/>
              <a:gd name="connsiteX4" fmla="*/ 2291490 w 5665932"/>
              <a:gd name="connsiteY4" fmla="*/ 4426461 h 4429228"/>
              <a:gd name="connsiteX5" fmla="*/ 2291490 w 5665932"/>
              <a:gd name="connsiteY5" fmla="*/ 4426398 h 4429228"/>
              <a:gd name="connsiteX6" fmla="*/ 2112653 w 5665932"/>
              <a:gd name="connsiteY6" fmla="*/ 4428429 h 4429228"/>
              <a:gd name="connsiteX7" fmla="*/ 650858 w 5665932"/>
              <a:gd name="connsiteY7" fmla="*/ 3780861 h 4429228"/>
              <a:gd name="connsiteX8" fmla="*/ 647687 w 5665932"/>
              <a:gd name="connsiteY8" fmla="*/ 645902 h 4429228"/>
              <a:gd name="connsiteX9" fmla="*/ 2108174 w 5665932"/>
              <a:gd name="connsiteY9" fmla="*/ 0 h 4429228"/>
              <a:gd name="connsiteX10" fmla="*/ 2336008 w 5665932"/>
              <a:gd name="connsiteY10" fmla="*/ 2847 h 4429228"/>
              <a:gd name="connsiteX11" fmla="*/ 3372884 w 5665932"/>
              <a:gd name="connsiteY11" fmla="*/ 2847 h 4429228"/>
              <a:gd name="connsiteX12" fmla="*/ 3553279 w 5665932"/>
              <a:gd name="connsiteY12" fmla="*/ 798 h 4429228"/>
              <a:gd name="connsiteX13" fmla="*/ 5015075 w 5665932"/>
              <a:gd name="connsiteY13" fmla="*/ 648365 h 4429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65932" h="4429228">
                <a:moveTo>
                  <a:pt x="5015075" y="648365"/>
                </a:moveTo>
                <a:cubicBezTo>
                  <a:pt x="5881646" y="1514554"/>
                  <a:pt x="5883065" y="2918123"/>
                  <a:pt x="5018245" y="3783325"/>
                </a:cubicBezTo>
                <a:cubicBezTo>
                  <a:pt x="4612861" y="4188888"/>
                  <a:pt x="4089099" y="4404168"/>
                  <a:pt x="3557758" y="4429228"/>
                </a:cubicBezTo>
                <a:lnTo>
                  <a:pt x="3336317" y="4426460"/>
                </a:lnTo>
                <a:lnTo>
                  <a:pt x="2291490" y="4426461"/>
                </a:lnTo>
                <a:lnTo>
                  <a:pt x="2291490" y="4426398"/>
                </a:lnTo>
                <a:lnTo>
                  <a:pt x="2112653" y="4428429"/>
                </a:lnTo>
                <a:cubicBezTo>
                  <a:pt x="1581261" y="4402764"/>
                  <a:pt x="1057063" y="4186887"/>
                  <a:pt x="650858" y="3780861"/>
                </a:cubicBezTo>
                <a:cubicBezTo>
                  <a:pt x="-215713" y="2914673"/>
                  <a:pt x="-217133" y="1511103"/>
                  <a:pt x="647687" y="645902"/>
                </a:cubicBezTo>
                <a:cubicBezTo>
                  <a:pt x="1053071" y="240338"/>
                  <a:pt x="1576833" y="25059"/>
                  <a:pt x="2108174" y="0"/>
                </a:cubicBezTo>
                <a:lnTo>
                  <a:pt x="2336008" y="2847"/>
                </a:lnTo>
                <a:lnTo>
                  <a:pt x="3372884" y="2847"/>
                </a:lnTo>
                <a:lnTo>
                  <a:pt x="3553279" y="798"/>
                </a:lnTo>
                <a:cubicBezTo>
                  <a:pt x="4084672" y="26463"/>
                  <a:pt x="4608870" y="242340"/>
                  <a:pt x="5015075" y="648365"/>
                </a:cubicBezTo>
                <a:close/>
              </a:path>
            </a:pathLst>
          </a:custGeom>
          <a:solidFill>
            <a:srgbClr val="E650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2504558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estacado 3">
    <p:bg>
      <p:bgPr>
        <a:solidFill>
          <a:schemeClr val="tx2"/>
        </a:solidFill>
        <a:effectLst/>
      </p:bgPr>
    </p:bg>
    <p:spTree>
      <p:nvGrpSpPr>
        <p:cNvPr id="1" name=""/>
        <p:cNvGrpSpPr/>
        <p:nvPr/>
      </p:nvGrpSpPr>
      <p:grpSpPr>
        <a:xfrm>
          <a:off x="0" y="0"/>
          <a:ext cx="0" cy="0"/>
          <a:chOff x="0" y="0"/>
          <a:chExt cx="0" cy="0"/>
        </a:xfrm>
      </p:grpSpPr>
      <p:sp>
        <p:nvSpPr>
          <p:cNvPr id="6" name="Hexágono 1"/>
          <p:cNvSpPr/>
          <p:nvPr userDrawn="1"/>
        </p:nvSpPr>
        <p:spPr>
          <a:xfrm>
            <a:off x="2888161" y="647292"/>
            <a:ext cx="6415679" cy="5563416"/>
          </a:xfrm>
          <a:custGeom>
            <a:avLst/>
            <a:gdLst>
              <a:gd name="connsiteX0" fmla="*/ 0 w 5998585"/>
              <a:gd name="connsiteY0" fmla="*/ 2781709 h 5563418"/>
              <a:gd name="connsiteX1" fmla="*/ 1390855 w 5998585"/>
              <a:gd name="connsiteY1" fmla="*/ 1 h 5563418"/>
              <a:gd name="connsiteX2" fmla="*/ 4607731 w 5998585"/>
              <a:gd name="connsiteY2" fmla="*/ 1 h 5563418"/>
              <a:gd name="connsiteX3" fmla="*/ 5998585 w 5998585"/>
              <a:gd name="connsiteY3" fmla="*/ 2781709 h 5563418"/>
              <a:gd name="connsiteX4" fmla="*/ 4607731 w 5998585"/>
              <a:gd name="connsiteY4" fmla="*/ 5563417 h 5563418"/>
              <a:gd name="connsiteX5" fmla="*/ 1390855 w 5998585"/>
              <a:gd name="connsiteY5" fmla="*/ 5563417 h 5563418"/>
              <a:gd name="connsiteX6" fmla="*/ 0 w 5998585"/>
              <a:gd name="connsiteY6" fmla="*/ 2781709 h 5563418"/>
              <a:gd name="connsiteX0" fmla="*/ 0 w 6207132"/>
              <a:gd name="connsiteY0" fmla="*/ 2785719 h 5563416"/>
              <a:gd name="connsiteX1" fmla="*/ 1599402 w 6207132"/>
              <a:gd name="connsiteY1" fmla="*/ 0 h 5563416"/>
              <a:gd name="connsiteX2" fmla="*/ 4816278 w 6207132"/>
              <a:gd name="connsiteY2" fmla="*/ 0 h 5563416"/>
              <a:gd name="connsiteX3" fmla="*/ 6207132 w 6207132"/>
              <a:gd name="connsiteY3" fmla="*/ 2781708 h 5563416"/>
              <a:gd name="connsiteX4" fmla="*/ 4816278 w 6207132"/>
              <a:gd name="connsiteY4" fmla="*/ 5563416 h 5563416"/>
              <a:gd name="connsiteX5" fmla="*/ 1599402 w 6207132"/>
              <a:gd name="connsiteY5" fmla="*/ 5563416 h 5563416"/>
              <a:gd name="connsiteX6" fmla="*/ 0 w 6207132"/>
              <a:gd name="connsiteY6" fmla="*/ 2785719 h 5563416"/>
              <a:gd name="connsiteX0" fmla="*/ 0 w 6415679"/>
              <a:gd name="connsiteY0" fmla="*/ 2785719 h 5563416"/>
              <a:gd name="connsiteX1" fmla="*/ 1599402 w 6415679"/>
              <a:gd name="connsiteY1" fmla="*/ 0 h 5563416"/>
              <a:gd name="connsiteX2" fmla="*/ 4816278 w 6415679"/>
              <a:gd name="connsiteY2" fmla="*/ 0 h 5563416"/>
              <a:gd name="connsiteX3" fmla="*/ 6415679 w 6415679"/>
              <a:gd name="connsiteY3" fmla="*/ 2785718 h 5563416"/>
              <a:gd name="connsiteX4" fmla="*/ 4816278 w 6415679"/>
              <a:gd name="connsiteY4" fmla="*/ 5563416 h 5563416"/>
              <a:gd name="connsiteX5" fmla="*/ 1599402 w 6415679"/>
              <a:gd name="connsiteY5" fmla="*/ 5563416 h 5563416"/>
              <a:gd name="connsiteX6" fmla="*/ 0 w 6415679"/>
              <a:gd name="connsiteY6" fmla="*/ 2785719 h 5563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415679" h="5563416">
                <a:moveTo>
                  <a:pt x="0" y="2785719"/>
                </a:moveTo>
                <a:lnTo>
                  <a:pt x="1599402" y="0"/>
                </a:lnTo>
                <a:lnTo>
                  <a:pt x="4816278" y="0"/>
                </a:lnTo>
                <a:lnTo>
                  <a:pt x="6415679" y="2785718"/>
                </a:lnTo>
                <a:lnTo>
                  <a:pt x="4816278" y="5563416"/>
                </a:lnTo>
                <a:lnTo>
                  <a:pt x="1599402" y="5563416"/>
                </a:lnTo>
                <a:lnTo>
                  <a:pt x="0" y="27857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2301605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Destacado 3">
    <p:bg>
      <p:bgPr>
        <a:solidFill>
          <a:schemeClr val="tx2"/>
        </a:solidFill>
        <a:effectLst/>
      </p:bgPr>
    </p:bg>
    <p:spTree>
      <p:nvGrpSpPr>
        <p:cNvPr id="1" name=""/>
        <p:cNvGrpSpPr/>
        <p:nvPr/>
      </p:nvGrpSpPr>
      <p:grpSpPr>
        <a:xfrm>
          <a:off x="0" y="0"/>
          <a:ext cx="0" cy="0"/>
          <a:chOff x="0" y="0"/>
          <a:chExt cx="0" cy="0"/>
        </a:xfrm>
      </p:grpSpPr>
      <p:sp>
        <p:nvSpPr>
          <p:cNvPr id="6" name="Hexágono 1"/>
          <p:cNvSpPr/>
          <p:nvPr userDrawn="1"/>
        </p:nvSpPr>
        <p:spPr>
          <a:xfrm>
            <a:off x="2888161" y="647292"/>
            <a:ext cx="6415679" cy="556341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1926850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Destacado 3">
    <p:bg>
      <p:bgPr>
        <a:solidFill>
          <a:schemeClr val="tx2"/>
        </a:solidFill>
        <a:effectLst/>
      </p:bgPr>
    </p:bg>
    <p:spTree>
      <p:nvGrpSpPr>
        <p:cNvPr id="1" name=""/>
        <p:cNvGrpSpPr/>
        <p:nvPr/>
      </p:nvGrpSpPr>
      <p:grpSpPr>
        <a:xfrm>
          <a:off x="0" y="0"/>
          <a:ext cx="0" cy="0"/>
          <a:chOff x="0" y="0"/>
          <a:chExt cx="0" cy="0"/>
        </a:xfrm>
      </p:grpSpPr>
      <p:sp>
        <p:nvSpPr>
          <p:cNvPr id="6" name="Hexágono 1"/>
          <p:cNvSpPr/>
          <p:nvPr userDrawn="1"/>
        </p:nvSpPr>
        <p:spPr>
          <a:xfrm>
            <a:off x="3315000" y="647292"/>
            <a:ext cx="5562000" cy="556341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Marcador de texto 25">
            <a:extLst>
              <a:ext uri="{FF2B5EF4-FFF2-40B4-BE49-F238E27FC236}">
                <a16:creationId xmlns:a16="http://schemas.microsoft.com/office/drawing/2014/main" id="{20E762A7-AB1F-594B-A340-FF5D4F7B0B1D}"/>
              </a:ext>
            </a:extLst>
          </p:cNvPr>
          <p:cNvSpPr>
            <a:spLocks noGrp="1"/>
          </p:cNvSpPr>
          <p:nvPr>
            <p:ph type="body" sz="quarter" idx="10" hasCustomPrompt="1"/>
          </p:nvPr>
        </p:nvSpPr>
        <p:spPr>
          <a:xfrm>
            <a:off x="257464" y="894089"/>
            <a:ext cx="4114249" cy="523642"/>
          </a:xfrm>
          <a:prstGeom prst="rect">
            <a:avLst/>
          </a:prstGeom>
        </p:spPr>
        <p:txBody>
          <a:bodyPr/>
          <a:lstStyle>
            <a:lvl1pPr marL="0" indent="0">
              <a:buNone/>
              <a:defRPr sz="3100" b="1" i="0">
                <a:solidFill>
                  <a:schemeClr val="tx1"/>
                </a:solidFill>
                <a:latin typeface="Periodico Display Rg" panose="02000504080000020004" pitchFamily="50" charset="0"/>
                <a:cs typeface="Times New Roman" panose="02020603050405020304" pitchFamily="18" charset="0"/>
              </a:defRPr>
            </a:lvl1pPr>
          </a:lstStyle>
          <a:p>
            <a:r>
              <a:rPr lang="es-ES" dirty="0"/>
              <a:t>Título </a:t>
            </a:r>
            <a:r>
              <a:rPr lang="es-ES" dirty="0" err="1"/>
              <a:t>slide</a:t>
            </a:r>
            <a:endParaRPr lang="es-ES" dirty="0"/>
          </a:p>
        </p:txBody>
      </p:sp>
      <p:sp>
        <p:nvSpPr>
          <p:cNvPr id="11" name="Marcador de texto 25">
            <a:extLst>
              <a:ext uri="{FF2B5EF4-FFF2-40B4-BE49-F238E27FC236}">
                <a16:creationId xmlns:a16="http://schemas.microsoft.com/office/drawing/2014/main" id="{468D7502-58FE-6643-944A-CFE1CE85A538}"/>
              </a:ext>
            </a:extLst>
          </p:cNvPr>
          <p:cNvSpPr>
            <a:spLocks noGrp="1"/>
          </p:cNvSpPr>
          <p:nvPr>
            <p:ph type="body" sz="quarter" idx="11" hasCustomPrompt="1"/>
          </p:nvPr>
        </p:nvSpPr>
        <p:spPr>
          <a:xfrm>
            <a:off x="257464" y="306003"/>
            <a:ext cx="4159359" cy="282083"/>
          </a:xfrm>
          <a:prstGeom prst="rect">
            <a:avLst/>
          </a:prstGeom>
        </p:spPr>
        <p:txBody>
          <a:bodyPr anchor="ctr" anchorCtr="0"/>
          <a:lstStyle>
            <a:lvl1pPr marL="0" indent="0">
              <a:buNone/>
              <a:defRPr sz="1200" b="1">
                <a:solidFill>
                  <a:schemeClr val="tx1"/>
                </a:solidFill>
                <a:latin typeface="Visuelt Pro" panose="020B0503040202040104" pitchFamily="34" charset="0"/>
              </a:defRPr>
            </a:lvl1pPr>
          </a:lstStyle>
          <a:p>
            <a:r>
              <a:rPr lang="es-ES" dirty="0"/>
              <a:t>00. Título capítulo</a:t>
            </a:r>
          </a:p>
        </p:txBody>
      </p:sp>
      <p:sp>
        <p:nvSpPr>
          <p:cNvPr id="7" name="Marcador de texto 72">
            <a:extLst>
              <a:ext uri="{FF2B5EF4-FFF2-40B4-BE49-F238E27FC236}">
                <a16:creationId xmlns:a16="http://schemas.microsoft.com/office/drawing/2014/main" id="{E018DC42-B9C2-B340-BB46-3221EDF8690E}"/>
              </a:ext>
            </a:extLst>
          </p:cNvPr>
          <p:cNvSpPr>
            <a:spLocks noGrp="1"/>
          </p:cNvSpPr>
          <p:nvPr>
            <p:ph type="body" sz="quarter" idx="22" hasCustomPrompt="1"/>
          </p:nvPr>
        </p:nvSpPr>
        <p:spPr>
          <a:xfrm>
            <a:off x="773078" y="1679957"/>
            <a:ext cx="10645843" cy="3498086"/>
          </a:xfrm>
          <a:prstGeom prst="rect">
            <a:avLst/>
          </a:prstGeom>
        </p:spPr>
        <p:txBody>
          <a:bodyPr/>
          <a:lstStyle>
            <a:lvl1pPr marL="0" indent="0" algn="ctr">
              <a:spcBef>
                <a:spcPts val="100"/>
              </a:spcBef>
              <a:buNone/>
              <a:defRPr sz="5000" b="0">
                <a:solidFill>
                  <a:schemeClr val="tx1"/>
                </a:solidFill>
                <a:latin typeface="Visuelt Pro" panose="020B0503040202040104" pitchFamily="34" charset="0"/>
              </a:defRPr>
            </a:lvl1pPr>
          </a:lstStyle>
          <a:p>
            <a:r>
              <a:rPr lang="es-ES" dirty="0"/>
              <a:t>Texto destacado </a:t>
            </a:r>
            <a:r>
              <a:rPr lang="es-ES" dirty="0" err="1"/>
              <a:t>lorem</a:t>
            </a:r>
            <a:r>
              <a:rPr lang="es-ES" dirty="0"/>
              <a:t> </a:t>
            </a:r>
            <a:r>
              <a:rPr lang="es-ES" dirty="0" err="1"/>
              <a:t>ipsum</a:t>
            </a:r>
            <a:r>
              <a:rPr lang="es-ES" dirty="0"/>
              <a:t> dolor </a:t>
            </a:r>
            <a:r>
              <a:rPr lang="es-ES" dirty="0" err="1"/>
              <a:t>sit</a:t>
            </a:r>
            <a:r>
              <a:rPr lang="es-ES" dirty="0"/>
              <a:t> </a:t>
            </a:r>
            <a:r>
              <a:rPr lang="es-ES" dirty="0" err="1"/>
              <a:t>amet</a:t>
            </a:r>
            <a:r>
              <a:rPr lang="es-ES" dirty="0"/>
              <a:t>, </a:t>
            </a:r>
            <a:r>
              <a:rPr lang="es-ES" dirty="0" err="1"/>
              <a:t>consectetuer</a:t>
            </a:r>
            <a:r>
              <a:rPr lang="es-ES" dirty="0"/>
              <a:t> </a:t>
            </a:r>
            <a:r>
              <a:rPr lang="es-ES" dirty="0" err="1"/>
              <a:t>adipiscing</a:t>
            </a:r>
            <a:r>
              <a:rPr lang="es-ES" dirty="0"/>
              <a:t> </a:t>
            </a:r>
            <a:r>
              <a:rPr lang="es-ES" dirty="0" err="1"/>
              <a:t>elit</a:t>
            </a:r>
            <a:r>
              <a:rPr lang="es-ES" dirty="0"/>
              <a:t>, sed </a:t>
            </a:r>
            <a:r>
              <a:rPr lang="es-ES" dirty="0" err="1"/>
              <a:t>diam</a:t>
            </a:r>
            <a:r>
              <a:rPr lang="es-ES" dirty="0"/>
              <a:t> </a:t>
            </a:r>
            <a:r>
              <a:rPr lang="es-ES" dirty="0" err="1"/>
              <a:t>nonummy</a:t>
            </a:r>
            <a:r>
              <a:rPr lang="es-ES" dirty="0"/>
              <a:t> </a:t>
            </a:r>
            <a:r>
              <a:rPr lang="es-ES" dirty="0" err="1"/>
              <a:t>nibh</a:t>
            </a:r>
            <a:r>
              <a:rPr lang="es-ES" dirty="0"/>
              <a:t> </a:t>
            </a:r>
            <a:r>
              <a:rPr lang="es-ES" dirty="0" err="1"/>
              <a:t>euismod</a:t>
            </a:r>
            <a:r>
              <a:rPr lang="es-ES" dirty="0"/>
              <a:t> </a:t>
            </a:r>
            <a:r>
              <a:rPr lang="es-ES" dirty="0" err="1"/>
              <a:t>tincidunt</a:t>
            </a:r>
            <a:r>
              <a:rPr lang="es-ES" dirty="0"/>
              <a:t> ut </a:t>
            </a:r>
            <a:r>
              <a:rPr lang="es-ES" dirty="0" err="1"/>
              <a:t>laoreet</a:t>
            </a:r>
            <a:r>
              <a:rPr lang="es-ES" dirty="0"/>
              <a:t> </a:t>
            </a:r>
            <a:r>
              <a:rPr lang="es-ES" dirty="0" err="1"/>
              <a:t>dolore</a:t>
            </a:r>
            <a:r>
              <a:rPr lang="es-ES" dirty="0"/>
              <a:t> magna </a:t>
            </a:r>
            <a:r>
              <a:rPr lang="es-ES" dirty="0" err="1"/>
              <a:t>aliquam</a:t>
            </a:r>
            <a:r>
              <a:rPr lang="es-ES" dirty="0"/>
              <a:t> </a:t>
            </a:r>
            <a:r>
              <a:rPr lang="es-ES" dirty="0" err="1"/>
              <a:t>erat</a:t>
            </a:r>
            <a:r>
              <a:rPr lang="es-ES" dirty="0"/>
              <a:t> </a:t>
            </a:r>
            <a:r>
              <a:rPr lang="es-ES" dirty="0" err="1"/>
              <a:t>volutpat</a:t>
            </a:r>
            <a:r>
              <a:rPr lang="es-ES" dirty="0"/>
              <a:t>. </a:t>
            </a:r>
          </a:p>
        </p:txBody>
      </p:sp>
    </p:spTree>
    <p:extLst>
      <p:ext uri="{BB962C8B-B14F-4D97-AF65-F5344CB8AC3E}">
        <p14:creationId xmlns:p14="http://schemas.microsoft.com/office/powerpoint/2010/main" val="25642590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18" Type="http://schemas.openxmlformats.org/officeDocument/2006/relationships/slideLayout" Target="../slideLayouts/slideLayout21.xml"/><Relationship Id="rId26" Type="http://schemas.openxmlformats.org/officeDocument/2006/relationships/slideLayout" Target="../slideLayouts/slideLayout29.xml"/><Relationship Id="rId3" Type="http://schemas.openxmlformats.org/officeDocument/2006/relationships/slideLayout" Target="../slideLayouts/slideLayout6.xml"/><Relationship Id="rId21" Type="http://schemas.openxmlformats.org/officeDocument/2006/relationships/slideLayout" Target="../slideLayouts/slideLayout24.xml"/><Relationship Id="rId34" Type="http://schemas.openxmlformats.org/officeDocument/2006/relationships/slideLayout" Target="../slideLayouts/slideLayout37.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17" Type="http://schemas.openxmlformats.org/officeDocument/2006/relationships/slideLayout" Target="../slideLayouts/slideLayout20.xml"/><Relationship Id="rId25" Type="http://schemas.openxmlformats.org/officeDocument/2006/relationships/slideLayout" Target="../slideLayouts/slideLayout28.xml"/><Relationship Id="rId33" Type="http://schemas.openxmlformats.org/officeDocument/2006/relationships/slideLayout" Target="../slideLayouts/slideLayout36.xml"/><Relationship Id="rId2" Type="http://schemas.openxmlformats.org/officeDocument/2006/relationships/slideLayout" Target="../slideLayouts/slideLayout5.xml"/><Relationship Id="rId16" Type="http://schemas.openxmlformats.org/officeDocument/2006/relationships/slideLayout" Target="../slideLayouts/slideLayout19.xml"/><Relationship Id="rId20" Type="http://schemas.openxmlformats.org/officeDocument/2006/relationships/slideLayout" Target="../slideLayouts/slideLayout23.xml"/><Relationship Id="rId29" Type="http://schemas.openxmlformats.org/officeDocument/2006/relationships/slideLayout" Target="../slideLayouts/slideLayout32.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24" Type="http://schemas.openxmlformats.org/officeDocument/2006/relationships/slideLayout" Target="../slideLayouts/slideLayout27.xml"/><Relationship Id="rId32" Type="http://schemas.openxmlformats.org/officeDocument/2006/relationships/slideLayout" Target="../slideLayouts/slideLayout35.xml"/><Relationship Id="rId5" Type="http://schemas.openxmlformats.org/officeDocument/2006/relationships/slideLayout" Target="../slideLayouts/slideLayout8.xml"/><Relationship Id="rId15" Type="http://schemas.openxmlformats.org/officeDocument/2006/relationships/slideLayout" Target="../slideLayouts/slideLayout18.xml"/><Relationship Id="rId23" Type="http://schemas.openxmlformats.org/officeDocument/2006/relationships/slideLayout" Target="../slideLayouts/slideLayout26.xml"/><Relationship Id="rId28" Type="http://schemas.openxmlformats.org/officeDocument/2006/relationships/slideLayout" Target="../slideLayouts/slideLayout31.xml"/><Relationship Id="rId36" Type="http://schemas.openxmlformats.org/officeDocument/2006/relationships/image" Target="../media/image3.png"/><Relationship Id="rId10" Type="http://schemas.openxmlformats.org/officeDocument/2006/relationships/slideLayout" Target="../slideLayouts/slideLayout13.xml"/><Relationship Id="rId19" Type="http://schemas.openxmlformats.org/officeDocument/2006/relationships/slideLayout" Target="../slideLayouts/slideLayout22.xml"/><Relationship Id="rId31" Type="http://schemas.openxmlformats.org/officeDocument/2006/relationships/slideLayout" Target="../slideLayouts/slideLayout34.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 Id="rId22" Type="http://schemas.openxmlformats.org/officeDocument/2006/relationships/slideLayout" Target="../slideLayouts/slideLayout25.xml"/><Relationship Id="rId27" Type="http://schemas.openxmlformats.org/officeDocument/2006/relationships/slideLayout" Target="../slideLayouts/slideLayout30.xml"/><Relationship Id="rId30" Type="http://schemas.openxmlformats.org/officeDocument/2006/relationships/slideLayout" Target="../slideLayouts/slideLayout33.xml"/><Relationship Id="rId35"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40.xml"/><Relationship Id="rId7" Type="http://schemas.openxmlformats.org/officeDocument/2006/relationships/theme" Target="../theme/theme3.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5" Type="http://schemas.openxmlformats.org/officeDocument/2006/relationships/slideLayout" Target="../slideLayouts/slideLayout42.xml"/><Relationship Id="rId4"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69472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88" r:id="rId3"/>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054D6626-89B3-4C4C-8784-DAC496715A14}"/>
              </a:ext>
            </a:extLst>
          </p:cNvPr>
          <p:cNvPicPr>
            <a:picLocks noChangeAspect="1"/>
          </p:cNvPicPr>
          <p:nvPr userDrawn="1"/>
        </p:nvPicPr>
        <p:blipFill>
          <a:blip r:embed="rId36"/>
          <a:stretch>
            <a:fillRect/>
          </a:stretch>
        </p:blipFill>
        <p:spPr>
          <a:xfrm>
            <a:off x="10857743" y="126162"/>
            <a:ext cx="1205070" cy="602535"/>
          </a:xfrm>
          <a:prstGeom prst="rect">
            <a:avLst/>
          </a:prstGeom>
        </p:spPr>
      </p:pic>
    </p:spTree>
    <p:extLst>
      <p:ext uri="{BB962C8B-B14F-4D97-AF65-F5344CB8AC3E}">
        <p14:creationId xmlns:p14="http://schemas.microsoft.com/office/powerpoint/2010/main" val="1802003782"/>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84" r:id="rId4"/>
    <p:sldLayoutId id="2147483689" r:id="rId5"/>
    <p:sldLayoutId id="2147483690" r:id="rId6"/>
    <p:sldLayoutId id="2147483692" r:id="rId7"/>
    <p:sldLayoutId id="2147483693" r:id="rId8"/>
    <p:sldLayoutId id="2147483695" r:id="rId9"/>
    <p:sldLayoutId id="2147483694" r:id="rId10"/>
    <p:sldLayoutId id="2147483683" r:id="rId11"/>
    <p:sldLayoutId id="2147483696" r:id="rId12"/>
    <p:sldLayoutId id="2147483697" r:id="rId13"/>
    <p:sldLayoutId id="2147483698" r:id="rId14"/>
    <p:sldLayoutId id="2147483699" r:id="rId15"/>
    <p:sldLayoutId id="2147483700" r:id="rId16"/>
    <p:sldLayoutId id="2147483656" r:id="rId17"/>
    <p:sldLayoutId id="2147483657" r:id="rId18"/>
    <p:sldLayoutId id="2147483672" r:id="rId19"/>
    <p:sldLayoutId id="2147483675" r:id="rId20"/>
    <p:sldLayoutId id="2147483674" r:id="rId21"/>
    <p:sldLayoutId id="2147483658" r:id="rId22"/>
    <p:sldLayoutId id="2147483662" r:id="rId23"/>
    <p:sldLayoutId id="2147483663" r:id="rId24"/>
    <p:sldLayoutId id="2147483664" r:id="rId25"/>
    <p:sldLayoutId id="2147483686" r:id="rId26"/>
    <p:sldLayoutId id="2147483665" r:id="rId27"/>
    <p:sldLayoutId id="2147483666" r:id="rId28"/>
    <p:sldLayoutId id="2147483676" r:id="rId29"/>
    <p:sldLayoutId id="2147483677" r:id="rId30"/>
    <p:sldLayoutId id="2147483678" r:id="rId31"/>
    <p:sldLayoutId id="2147483702" r:id="rId32"/>
    <p:sldLayoutId id="2147483679" r:id="rId33"/>
    <p:sldLayoutId id="2147483680" r:id="rId34"/>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1B9C683-3668-2A4A-BFC7-40FEF8C838BE}"/>
              </a:ext>
            </a:extLst>
          </p:cNvPr>
          <p:cNvPicPr>
            <a:picLocks noChangeAspect="1"/>
          </p:cNvPicPr>
          <p:nvPr userDrawn="1"/>
        </p:nvPicPr>
        <p:blipFill>
          <a:blip r:embed="rId8"/>
          <a:stretch>
            <a:fillRect/>
          </a:stretch>
        </p:blipFill>
        <p:spPr>
          <a:xfrm>
            <a:off x="10857743" y="126162"/>
            <a:ext cx="1205070" cy="603502"/>
          </a:xfrm>
          <a:prstGeom prst="rect">
            <a:avLst/>
          </a:prstGeom>
        </p:spPr>
      </p:pic>
    </p:spTree>
    <p:extLst>
      <p:ext uri="{BB962C8B-B14F-4D97-AF65-F5344CB8AC3E}">
        <p14:creationId xmlns:p14="http://schemas.microsoft.com/office/powerpoint/2010/main" val="3311749730"/>
      </p:ext>
    </p:extLst>
  </p:cSld>
  <p:clrMap bg1="lt1" tx1="dk1" bg2="lt2" tx2="dk2" accent1="accent1" accent2="accent2" accent3="accent3" accent4="accent4" accent5="accent5" accent6="accent6" hlink="hlink" folHlink="folHlink"/>
  <p:sldLayoutIdLst>
    <p:sldLayoutId id="2147483668" r:id="rId1"/>
    <p:sldLayoutId id="2147483701" r:id="rId2"/>
    <p:sldLayoutId id="2147483669" r:id="rId3"/>
    <p:sldLayoutId id="2147483670" r:id="rId4"/>
    <p:sldLayoutId id="2147483673" r:id="rId5"/>
    <p:sldLayoutId id="2147483685" r:id="rId6"/>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hyperlink" Target="https://doi.org/10.5281/zenodo.1234" TargetMode="External"/><Relationship Id="rId2" Type="http://schemas.openxmlformats.org/officeDocument/2006/relationships/notesSlide" Target="../notesSlides/notesSlide10.xml"/><Relationship Id="rId1" Type="http://schemas.openxmlformats.org/officeDocument/2006/relationships/slideLayout" Target="../slideLayouts/slideLayout29.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20.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146165" y="5612660"/>
            <a:ext cx="2094115" cy="489551"/>
          </a:xfrm>
        </p:spPr>
        <p:txBody>
          <a:bodyPr wrap="square" lIns="0" tIns="0" rIns="0" bIns="0" anchor="t"/>
          <a:lstStyle/>
          <a:p>
            <a:r>
              <a:rPr lang="es-ES" sz="1400" dirty="0">
                <a:solidFill>
                  <a:schemeClr val="bg1"/>
                </a:solidFill>
                <a:latin typeface="TeXGyreHeros-Regular"/>
              </a:rPr>
              <a:t>Máster Universitario </a:t>
            </a:r>
          </a:p>
          <a:p>
            <a:r>
              <a:rPr lang="es-ES" sz="1400" dirty="0">
                <a:solidFill>
                  <a:schemeClr val="bg1"/>
                </a:solidFill>
                <a:latin typeface="TeXGyreHeros-Regular"/>
              </a:rPr>
              <a:t>en Inteligencia Artificial</a:t>
            </a:r>
          </a:p>
        </p:txBody>
      </p:sp>
      <p:sp>
        <p:nvSpPr>
          <p:cNvPr id="3" name="Marcador de texto 2"/>
          <p:cNvSpPr>
            <a:spLocks noGrp="1"/>
          </p:cNvSpPr>
          <p:nvPr>
            <p:ph type="body" sz="quarter" idx="11"/>
          </p:nvPr>
        </p:nvSpPr>
        <p:spPr>
          <a:xfrm>
            <a:off x="1611631" y="392753"/>
            <a:ext cx="10325362" cy="563602"/>
          </a:xfrm>
        </p:spPr>
        <p:txBody>
          <a:bodyPr wrap="square" lIns="0" tIns="0" rIns="0" bIns="0" anchor="t"/>
          <a:lstStyle/>
          <a:p>
            <a:pPr algn="r"/>
            <a:r>
              <a:rPr lang="es-ES" sz="2400" i="0" u="none" strike="noStrike" baseline="0" dirty="0">
                <a:latin typeface="TeXGyreHeros-Bold"/>
              </a:rPr>
              <a:t>Implementación y evaluación de aplicaciones usando BERT, </a:t>
            </a:r>
          </a:p>
          <a:p>
            <a:pPr algn="r"/>
            <a:r>
              <a:rPr lang="es-ES" sz="2400" i="0" u="none" strike="noStrike" baseline="0" dirty="0">
                <a:latin typeface="TeXGyreHeros-Bold"/>
              </a:rPr>
              <a:t>para los problemas de análisis de sentimiento y respuesta a preguntas</a:t>
            </a:r>
            <a:r>
              <a:rPr lang="es-ES" sz="2400" b="1" i="0" u="none" strike="noStrike" baseline="0" dirty="0">
                <a:latin typeface="TeXGyreHeros-Bold"/>
              </a:rPr>
              <a:t>.</a:t>
            </a:r>
            <a:endParaRPr lang="es-ES" sz="2400" dirty="0"/>
          </a:p>
        </p:txBody>
      </p:sp>
      <p:sp>
        <p:nvSpPr>
          <p:cNvPr id="5" name="CuadroTexto 4">
            <a:extLst>
              <a:ext uri="{FF2B5EF4-FFF2-40B4-BE49-F238E27FC236}">
                <a16:creationId xmlns:a16="http://schemas.microsoft.com/office/drawing/2014/main" id="{9A98E204-053F-DA9D-01CA-12669DE23AC8}"/>
              </a:ext>
            </a:extLst>
          </p:cNvPr>
          <p:cNvSpPr txBox="1"/>
          <p:nvPr/>
        </p:nvSpPr>
        <p:spPr>
          <a:xfrm>
            <a:off x="3420341" y="5696410"/>
            <a:ext cx="4081549" cy="1046440"/>
          </a:xfrm>
          <a:prstGeom prst="rect">
            <a:avLst/>
          </a:prstGeom>
          <a:noFill/>
        </p:spPr>
        <p:txBody>
          <a:bodyPr wrap="square">
            <a:spAutoFit/>
          </a:bodyPr>
          <a:lstStyle/>
          <a:p>
            <a:pPr algn="ctr"/>
            <a:r>
              <a:rPr lang="es-ES" sz="1600" b="0" i="0" u="none" strike="noStrike" baseline="0" dirty="0">
                <a:solidFill>
                  <a:srgbClr val="000000"/>
                </a:solidFill>
                <a:latin typeface="TeXGyreHeros-Regular"/>
              </a:rPr>
              <a:t>Por el alumno</a:t>
            </a:r>
          </a:p>
          <a:p>
            <a:pPr algn="ctr"/>
            <a:r>
              <a:rPr lang="es-ES" sz="1600" b="1" i="0" u="none" strike="noStrike" baseline="0" dirty="0">
                <a:solidFill>
                  <a:srgbClr val="000000"/>
                </a:solidFill>
                <a:latin typeface="TeXGyreHeros-Bold"/>
              </a:rPr>
              <a:t>Luis Arturo Izaguirre Viera</a:t>
            </a:r>
          </a:p>
          <a:p>
            <a:pPr algn="ctr"/>
            <a:endParaRPr lang="es-CL" sz="1400" b="0" i="0" u="none" strike="noStrike" baseline="0" dirty="0">
              <a:solidFill>
                <a:srgbClr val="007BC3"/>
              </a:solidFill>
              <a:latin typeface="TeXGyreHeros-Regular"/>
            </a:endParaRPr>
          </a:p>
          <a:p>
            <a:pPr algn="ctr"/>
            <a:r>
              <a:rPr lang="pt-BR" sz="1600" b="0" i="0" u="none" strike="noStrike" baseline="0" dirty="0">
                <a:solidFill>
                  <a:srgbClr val="000000"/>
                </a:solidFill>
                <a:latin typeface="TeXGyreHeros-Regular"/>
              </a:rPr>
              <a:t>Dirigido por</a:t>
            </a:r>
            <a:r>
              <a:rPr lang="pt-BR" sz="1600" b="1" dirty="0">
                <a:solidFill>
                  <a:srgbClr val="000000"/>
                </a:solidFill>
                <a:latin typeface="TeXGyreHeros-Bold"/>
              </a:rPr>
              <a:t> </a:t>
            </a:r>
            <a:r>
              <a:rPr lang="pt-BR" sz="1600" b="1" i="0" u="none" strike="noStrike" baseline="0" dirty="0">
                <a:solidFill>
                  <a:srgbClr val="000000"/>
                </a:solidFill>
                <a:latin typeface="TeXGyreHeros-Bold"/>
              </a:rPr>
              <a:t>Andrés Díaz Pinto</a:t>
            </a:r>
          </a:p>
        </p:txBody>
      </p:sp>
      <p:sp>
        <p:nvSpPr>
          <p:cNvPr id="7" name="CuadroTexto 6">
            <a:extLst>
              <a:ext uri="{FF2B5EF4-FFF2-40B4-BE49-F238E27FC236}">
                <a16:creationId xmlns:a16="http://schemas.microsoft.com/office/drawing/2014/main" id="{CC89D201-B47C-632A-B86B-08D24491E9E9}"/>
              </a:ext>
            </a:extLst>
          </p:cNvPr>
          <p:cNvSpPr txBox="1"/>
          <p:nvPr/>
        </p:nvSpPr>
        <p:spPr>
          <a:xfrm>
            <a:off x="58535" y="6142686"/>
            <a:ext cx="2502131" cy="600164"/>
          </a:xfrm>
          <a:prstGeom prst="rect">
            <a:avLst/>
          </a:prstGeom>
          <a:noFill/>
        </p:spPr>
        <p:txBody>
          <a:bodyPr wrap="square">
            <a:spAutoFit/>
          </a:bodyPr>
          <a:lstStyle/>
          <a:p>
            <a:pPr algn="l"/>
            <a:r>
              <a:rPr lang="es-CL" sz="1100" b="0" i="1" u="none" strike="noStrike" baseline="0" dirty="0">
                <a:solidFill>
                  <a:schemeClr val="bg1"/>
                </a:solidFill>
                <a:latin typeface="TeXGyreHeros-Italic"/>
              </a:rPr>
              <a:t>Curso académico 2021-22 </a:t>
            </a:r>
            <a:endParaRPr lang="es-CL" sz="1100" i="1" dirty="0">
              <a:solidFill>
                <a:schemeClr val="bg1"/>
              </a:solidFill>
              <a:latin typeface="TeXGyreHeros-Italic"/>
            </a:endParaRPr>
          </a:p>
          <a:p>
            <a:pPr algn="l"/>
            <a:r>
              <a:rPr lang="es-CL" sz="1100" b="0" i="1" u="none" strike="noStrike" baseline="0" dirty="0">
                <a:solidFill>
                  <a:schemeClr val="bg1"/>
                </a:solidFill>
                <a:latin typeface="TeXGyreHeros-Italic"/>
              </a:rPr>
              <a:t>Matrícula abril 2021</a:t>
            </a:r>
          </a:p>
          <a:p>
            <a:pPr algn="l"/>
            <a:r>
              <a:rPr lang="es-CL" sz="1100" b="0" i="1" u="none" strike="noStrike" baseline="0" dirty="0">
                <a:solidFill>
                  <a:schemeClr val="bg1"/>
                </a:solidFill>
                <a:latin typeface="TeXGyreHeros-Italic"/>
              </a:rPr>
              <a:t>Tercera convocatoria: mayo 2022</a:t>
            </a:r>
            <a:endParaRPr lang="es-CL" sz="1100" dirty="0">
              <a:solidFill>
                <a:schemeClr val="bg1"/>
              </a:solidFill>
            </a:endParaRPr>
          </a:p>
        </p:txBody>
      </p:sp>
    </p:spTree>
    <p:extLst>
      <p:ext uri="{BB962C8B-B14F-4D97-AF65-F5344CB8AC3E}">
        <p14:creationId xmlns:p14="http://schemas.microsoft.com/office/powerpoint/2010/main" val="34592785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3" y="894089"/>
            <a:ext cx="9303631" cy="523642"/>
          </a:xfrm>
        </p:spPr>
        <p:txBody>
          <a:bodyPr/>
          <a:lstStyle/>
          <a:p>
            <a:r>
              <a:rPr lang="es-CL" dirty="0"/>
              <a:t>Análisis de sentimiento, descripción del problema</a:t>
            </a:r>
          </a:p>
        </p:txBody>
      </p:sp>
      <p:sp>
        <p:nvSpPr>
          <p:cNvPr id="11" name="CuadroTexto 10">
            <a:extLst>
              <a:ext uri="{FF2B5EF4-FFF2-40B4-BE49-F238E27FC236}">
                <a16:creationId xmlns:a16="http://schemas.microsoft.com/office/drawing/2014/main" id="{CAEA27AE-BCB7-A6ED-1FF9-63DCAB7C1C3E}"/>
              </a:ext>
            </a:extLst>
          </p:cNvPr>
          <p:cNvSpPr txBox="1"/>
          <p:nvPr/>
        </p:nvSpPr>
        <p:spPr>
          <a:xfrm>
            <a:off x="752475" y="1817781"/>
            <a:ext cx="10687050" cy="646331"/>
          </a:xfrm>
          <a:prstGeom prst="rect">
            <a:avLst/>
          </a:prstGeom>
          <a:noFill/>
        </p:spPr>
        <p:txBody>
          <a:bodyPr wrap="square">
            <a:spAutoFit/>
          </a:bodyPr>
          <a:lstStyle/>
          <a:p>
            <a:pPr algn="l"/>
            <a:r>
              <a:rPr lang="es-ES" sz="1800" b="0" i="0" u="none" strike="noStrike" baseline="0" dirty="0">
                <a:latin typeface="TeXGyreHeros-Regular"/>
              </a:rPr>
              <a:t>El objetivo principal del problema es analizar una secuencia de texto y a partir de ella identificar o extraer información subjetiva que permita inferir si el sentimiento asociado a la frase es positivo o negativo.</a:t>
            </a:r>
            <a:endParaRPr lang="es-CL" dirty="0"/>
          </a:p>
        </p:txBody>
      </p:sp>
      <p:sp>
        <p:nvSpPr>
          <p:cNvPr id="14" name="Marcador de texto 2">
            <a:extLst>
              <a:ext uri="{FF2B5EF4-FFF2-40B4-BE49-F238E27FC236}">
                <a16:creationId xmlns:a16="http://schemas.microsoft.com/office/drawing/2014/main" id="{F712F8D6-8294-505D-25ED-7DF5DBA9102D}"/>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Análisis de Sentimiento (Clasificación)</a:t>
            </a:r>
          </a:p>
        </p:txBody>
      </p:sp>
      <p:sp>
        <p:nvSpPr>
          <p:cNvPr id="15" name="Marcador de texto 2">
            <a:extLst>
              <a:ext uri="{FF2B5EF4-FFF2-40B4-BE49-F238E27FC236}">
                <a16:creationId xmlns:a16="http://schemas.microsoft.com/office/drawing/2014/main" id="{7B34F9D4-F287-0E8C-CC47-9A881B6797AC}"/>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4.</a:t>
            </a:r>
          </a:p>
        </p:txBody>
      </p:sp>
      <p:sp>
        <p:nvSpPr>
          <p:cNvPr id="3" name="Rectángulo: esquinas redondeadas 2">
            <a:extLst>
              <a:ext uri="{FF2B5EF4-FFF2-40B4-BE49-F238E27FC236}">
                <a16:creationId xmlns:a16="http://schemas.microsoft.com/office/drawing/2014/main" id="{F39D97F3-72F2-B3D2-5DF8-2EDA237E9AFC}"/>
              </a:ext>
            </a:extLst>
          </p:cNvPr>
          <p:cNvSpPr/>
          <p:nvPr/>
        </p:nvSpPr>
        <p:spPr>
          <a:xfrm>
            <a:off x="2678279" y="4057858"/>
            <a:ext cx="1771135" cy="424248"/>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bg2"/>
                </a:solidFill>
              </a:rPr>
              <a:t>Entrada</a:t>
            </a:r>
          </a:p>
        </p:txBody>
      </p:sp>
      <p:sp>
        <p:nvSpPr>
          <p:cNvPr id="10" name="Rectángulo: esquinas redondeadas 9">
            <a:extLst>
              <a:ext uri="{FF2B5EF4-FFF2-40B4-BE49-F238E27FC236}">
                <a16:creationId xmlns:a16="http://schemas.microsoft.com/office/drawing/2014/main" id="{C7B294EB-29A8-24D5-1DAB-12BFD5AE198F}"/>
              </a:ext>
            </a:extLst>
          </p:cNvPr>
          <p:cNvSpPr/>
          <p:nvPr/>
        </p:nvSpPr>
        <p:spPr>
          <a:xfrm>
            <a:off x="4943686" y="4056571"/>
            <a:ext cx="1643447" cy="424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BERT</a:t>
            </a:r>
          </a:p>
        </p:txBody>
      </p:sp>
      <p:sp>
        <p:nvSpPr>
          <p:cNvPr id="12" name="Rectángulo: esquinas redondeadas 11">
            <a:extLst>
              <a:ext uri="{FF2B5EF4-FFF2-40B4-BE49-F238E27FC236}">
                <a16:creationId xmlns:a16="http://schemas.microsoft.com/office/drawing/2014/main" id="{9E5D66BF-09A7-0037-288A-2A2FB81C231C}"/>
              </a:ext>
            </a:extLst>
          </p:cNvPr>
          <p:cNvSpPr/>
          <p:nvPr/>
        </p:nvSpPr>
        <p:spPr>
          <a:xfrm>
            <a:off x="7151424" y="3632323"/>
            <a:ext cx="1771135" cy="424248"/>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bg2"/>
                </a:solidFill>
              </a:rPr>
              <a:t>Positivo</a:t>
            </a:r>
          </a:p>
        </p:txBody>
      </p:sp>
      <p:sp>
        <p:nvSpPr>
          <p:cNvPr id="16" name="Rectángulo: esquinas redondeadas 15">
            <a:extLst>
              <a:ext uri="{FF2B5EF4-FFF2-40B4-BE49-F238E27FC236}">
                <a16:creationId xmlns:a16="http://schemas.microsoft.com/office/drawing/2014/main" id="{D712F22C-5048-5CBA-0BCE-7DFAAE4DDEE4}"/>
              </a:ext>
            </a:extLst>
          </p:cNvPr>
          <p:cNvSpPr/>
          <p:nvPr/>
        </p:nvSpPr>
        <p:spPr>
          <a:xfrm>
            <a:off x="7151425" y="4479647"/>
            <a:ext cx="1771135" cy="424248"/>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bg2"/>
                </a:solidFill>
              </a:rPr>
              <a:t>Negativo</a:t>
            </a:r>
          </a:p>
        </p:txBody>
      </p:sp>
      <p:grpSp>
        <p:nvGrpSpPr>
          <p:cNvPr id="17" name="Grupo 16">
            <a:extLst>
              <a:ext uri="{FF2B5EF4-FFF2-40B4-BE49-F238E27FC236}">
                <a16:creationId xmlns:a16="http://schemas.microsoft.com/office/drawing/2014/main" id="{8E198B16-C9F5-5B5E-859D-0DBEA9D6F81A}"/>
              </a:ext>
            </a:extLst>
          </p:cNvPr>
          <p:cNvGrpSpPr/>
          <p:nvPr/>
        </p:nvGrpSpPr>
        <p:grpSpPr>
          <a:xfrm>
            <a:off x="4563069" y="4071593"/>
            <a:ext cx="336980" cy="394203"/>
            <a:chOff x="1753610" y="150970"/>
            <a:chExt cx="336980" cy="394203"/>
          </a:xfrm>
        </p:grpSpPr>
        <p:sp>
          <p:nvSpPr>
            <p:cNvPr id="18" name="Flecha: a la derecha 17">
              <a:extLst>
                <a:ext uri="{FF2B5EF4-FFF2-40B4-BE49-F238E27FC236}">
                  <a16:creationId xmlns:a16="http://schemas.microsoft.com/office/drawing/2014/main" id="{12514B5D-1667-D72A-5EA3-FA4B243EA900}"/>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9" name="Flecha: a la derecha 4">
              <a:extLst>
                <a:ext uri="{FF2B5EF4-FFF2-40B4-BE49-F238E27FC236}">
                  <a16:creationId xmlns:a16="http://schemas.microsoft.com/office/drawing/2014/main" id="{5ACC0C8D-66DB-AACF-5CA5-E9130BBE5E4A}"/>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20" name="Grupo 19">
            <a:extLst>
              <a:ext uri="{FF2B5EF4-FFF2-40B4-BE49-F238E27FC236}">
                <a16:creationId xmlns:a16="http://schemas.microsoft.com/office/drawing/2014/main" id="{969F1D56-5502-A2A5-54C7-AB46D920AF3D}"/>
              </a:ext>
            </a:extLst>
          </p:cNvPr>
          <p:cNvGrpSpPr/>
          <p:nvPr/>
        </p:nvGrpSpPr>
        <p:grpSpPr>
          <a:xfrm rot="19900320">
            <a:off x="6647794" y="3964782"/>
            <a:ext cx="489377" cy="183578"/>
            <a:chOff x="1753610" y="150970"/>
            <a:chExt cx="336980" cy="394203"/>
          </a:xfrm>
        </p:grpSpPr>
        <p:sp>
          <p:nvSpPr>
            <p:cNvPr id="21" name="Flecha: a la derecha 20">
              <a:extLst>
                <a:ext uri="{FF2B5EF4-FFF2-40B4-BE49-F238E27FC236}">
                  <a16:creationId xmlns:a16="http://schemas.microsoft.com/office/drawing/2014/main" id="{38C25F98-EE4B-466F-FFD1-8550F745D17A}"/>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Flecha: a la derecha 4">
              <a:extLst>
                <a:ext uri="{FF2B5EF4-FFF2-40B4-BE49-F238E27FC236}">
                  <a16:creationId xmlns:a16="http://schemas.microsoft.com/office/drawing/2014/main" id="{1758D68F-A019-C4BC-5E04-F4793157D934}"/>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23" name="Grupo 22">
            <a:extLst>
              <a:ext uri="{FF2B5EF4-FFF2-40B4-BE49-F238E27FC236}">
                <a16:creationId xmlns:a16="http://schemas.microsoft.com/office/drawing/2014/main" id="{17B57CCD-D8F2-D5DD-1DA3-328156E628F3}"/>
              </a:ext>
            </a:extLst>
          </p:cNvPr>
          <p:cNvGrpSpPr/>
          <p:nvPr/>
        </p:nvGrpSpPr>
        <p:grpSpPr>
          <a:xfrm rot="1678227">
            <a:off x="6647793" y="4355538"/>
            <a:ext cx="489377" cy="183578"/>
            <a:chOff x="1753610" y="150970"/>
            <a:chExt cx="336980" cy="394203"/>
          </a:xfrm>
        </p:grpSpPr>
        <p:sp>
          <p:nvSpPr>
            <p:cNvPr id="24" name="Flecha: a la derecha 23">
              <a:extLst>
                <a:ext uri="{FF2B5EF4-FFF2-40B4-BE49-F238E27FC236}">
                  <a16:creationId xmlns:a16="http://schemas.microsoft.com/office/drawing/2014/main" id="{7F621D42-C2AD-5063-FB12-AAF07EA723E0}"/>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5" name="Flecha: a la derecha 4">
              <a:extLst>
                <a:ext uri="{FF2B5EF4-FFF2-40B4-BE49-F238E27FC236}">
                  <a16:creationId xmlns:a16="http://schemas.microsoft.com/office/drawing/2014/main" id="{FDDEE26E-2D05-BADD-AC70-C1F7C0D015E0}"/>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spTree>
    <p:extLst>
      <p:ext uri="{BB962C8B-B14F-4D97-AF65-F5344CB8AC3E}">
        <p14:creationId xmlns:p14="http://schemas.microsoft.com/office/powerpoint/2010/main" val="2994964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20"/>
          </p:nvPr>
        </p:nvSpPr>
        <p:spPr>
          <a:xfrm>
            <a:off x="333927" y="3037839"/>
            <a:ext cx="4721161" cy="342900"/>
          </a:xfrm>
        </p:spPr>
        <p:txBody>
          <a:bodyPr/>
          <a:lstStyle/>
          <a:p>
            <a:r>
              <a:rPr lang="es-ES" dirty="0">
                <a:solidFill>
                  <a:schemeClr val="bg2"/>
                </a:solidFill>
              </a:rPr>
              <a:t>Características</a:t>
            </a:r>
          </a:p>
        </p:txBody>
      </p:sp>
      <p:sp>
        <p:nvSpPr>
          <p:cNvPr id="7" name="Marcador de texto 6"/>
          <p:cNvSpPr>
            <a:spLocks noGrp="1"/>
          </p:cNvSpPr>
          <p:nvPr>
            <p:ph type="body" sz="quarter" idx="21"/>
          </p:nvPr>
        </p:nvSpPr>
        <p:spPr>
          <a:xfrm>
            <a:off x="333928" y="3577003"/>
            <a:ext cx="5048910" cy="2123292"/>
          </a:xfrm>
        </p:spPr>
        <p:txBody>
          <a:bodyPr/>
          <a:lstStyle/>
          <a:p>
            <a:pPr marL="285750" indent="-285750">
              <a:lnSpc>
                <a:spcPct val="150000"/>
              </a:lnSpc>
              <a:buClr>
                <a:srgbClr val="E65014"/>
              </a:buClr>
              <a:buFont typeface="Arial" panose="020B0604020202020204" pitchFamily="34" charset="0"/>
              <a:buChar char="•"/>
            </a:pPr>
            <a:r>
              <a:rPr lang="es-ES" sz="1600" b="0" i="0" u="none" strike="noStrike" baseline="0" dirty="0">
                <a:latin typeface="TeXGyreHeros-Regular"/>
              </a:rPr>
              <a:t>Conjunto de datos con 50.000 reseñas de películas.</a:t>
            </a:r>
          </a:p>
          <a:p>
            <a:pPr marL="285750" indent="-285750">
              <a:lnSpc>
                <a:spcPct val="150000"/>
              </a:lnSpc>
              <a:buClr>
                <a:srgbClr val="E65014"/>
              </a:buClr>
              <a:buFont typeface="Arial" panose="020B0604020202020204" pitchFamily="34" charset="0"/>
              <a:buChar char="•"/>
            </a:pPr>
            <a:r>
              <a:rPr lang="es-ES" sz="1600" dirty="0">
                <a:latin typeface="TeXGyreHeros-Regular"/>
              </a:rPr>
              <a:t>Clasificación binaria de sentimientos.</a:t>
            </a:r>
          </a:p>
          <a:p>
            <a:pPr marL="285750" indent="-285750">
              <a:lnSpc>
                <a:spcPct val="150000"/>
              </a:lnSpc>
              <a:buClr>
                <a:srgbClr val="E65014"/>
              </a:buClr>
              <a:buFont typeface="Arial" panose="020B0604020202020204" pitchFamily="34" charset="0"/>
              <a:buChar char="•"/>
            </a:pPr>
            <a:r>
              <a:rPr lang="es-ES" sz="1600" dirty="0">
                <a:latin typeface="TeXGyreHeros-Regular"/>
              </a:rPr>
              <a:t>Completamente balanceado. </a:t>
            </a:r>
          </a:p>
          <a:p>
            <a:pPr marL="285750" indent="-285750">
              <a:lnSpc>
                <a:spcPct val="150000"/>
              </a:lnSpc>
              <a:buClr>
                <a:srgbClr val="E65014"/>
              </a:buClr>
              <a:buFont typeface="Arial" panose="020B0604020202020204" pitchFamily="34" charset="0"/>
              <a:buChar char="•"/>
            </a:pPr>
            <a:r>
              <a:rPr lang="es-ES" sz="1600" b="0" i="0" u="none" strike="noStrike" baseline="0" dirty="0">
                <a:latin typeface="TeXGyreHeros-Regular"/>
              </a:rPr>
              <a:t>Solo críticas altamente polarizadas, rating </a:t>
            </a:r>
            <a:r>
              <a:rPr lang="es-CL" sz="1600" b="0" i="0" u="none" strike="noStrike" baseline="0" dirty="0">
                <a:latin typeface="TeXGyreHeros-Regular"/>
              </a:rPr>
              <a:t>≤ 4 </a:t>
            </a:r>
            <a:r>
              <a:rPr lang="es-CL" sz="1600" b="0" i="0" u="none" strike="noStrike" baseline="0" dirty="0" err="1">
                <a:latin typeface="TeXGyreHeros-Regular"/>
              </a:rPr>
              <a:t>ó</a:t>
            </a:r>
            <a:r>
              <a:rPr lang="es-CL" sz="1600" b="0" i="0" u="none" strike="noStrike" baseline="0" dirty="0">
                <a:latin typeface="TeXGyreHeros-Regular"/>
              </a:rPr>
              <a:t> ≥ 7</a:t>
            </a:r>
            <a:endParaRPr lang="es-ES" sz="1600" b="0" i="0" u="none" strike="noStrike" baseline="0" dirty="0">
              <a:latin typeface="TeXGyreHeros-Regular"/>
            </a:endParaRPr>
          </a:p>
          <a:p>
            <a:endParaRPr lang="es-ES" dirty="0"/>
          </a:p>
        </p:txBody>
      </p:sp>
      <p:sp>
        <p:nvSpPr>
          <p:cNvPr id="23" name="Marcador de texto 4">
            <a:extLst>
              <a:ext uri="{FF2B5EF4-FFF2-40B4-BE49-F238E27FC236}">
                <a16:creationId xmlns:a16="http://schemas.microsoft.com/office/drawing/2014/main" id="{03CF905D-75B1-0B8C-0000-8BF3BC6B9898}"/>
              </a:ext>
            </a:extLst>
          </p:cNvPr>
          <p:cNvSpPr txBox="1">
            <a:spLocks/>
          </p:cNvSpPr>
          <p:nvPr/>
        </p:nvSpPr>
        <p:spPr>
          <a:xfrm>
            <a:off x="257463" y="894089"/>
            <a:ext cx="9891841" cy="5236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1" i="0" kern="1200">
                <a:solidFill>
                  <a:schemeClr val="tx1"/>
                </a:solidFill>
                <a:latin typeface="Periodico Display Rg" panose="02000504080000020004" pitchFamily="50"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dirty="0"/>
              <a:t>Análisis de sentimiento</a:t>
            </a:r>
          </a:p>
          <a:p>
            <a:r>
              <a:rPr lang="es-CL" dirty="0"/>
              <a:t>conjunto de datos</a:t>
            </a:r>
          </a:p>
        </p:txBody>
      </p:sp>
      <p:sp>
        <p:nvSpPr>
          <p:cNvPr id="24" name="CuadroTexto 23">
            <a:extLst>
              <a:ext uri="{FF2B5EF4-FFF2-40B4-BE49-F238E27FC236}">
                <a16:creationId xmlns:a16="http://schemas.microsoft.com/office/drawing/2014/main" id="{952821ED-8B39-E2C9-7F19-7AEFD64DE308}"/>
              </a:ext>
            </a:extLst>
          </p:cNvPr>
          <p:cNvSpPr txBox="1"/>
          <p:nvPr/>
        </p:nvSpPr>
        <p:spPr>
          <a:xfrm>
            <a:off x="257463" y="2043119"/>
            <a:ext cx="4443413" cy="369332"/>
          </a:xfrm>
          <a:prstGeom prst="rect">
            <a:avLst/>
          </a:prstGeom>
          <a:noFill/>
        </p:spPr>
        <p:txBody>
          <a:bodyPr wrap="square">
            <a:spAutoFit/>
          </a:bodyPr>
          <a:lstStyle/>
          <a:p>
            <a:r>
              <a:rPr lang="en-US" sz="1800" b="1" i="1" u="none" strike="noStrike" baseline="0" dirty="0">
                <a:solidFill>
                  <a:schemeClr val="bg2"/>
                </a:solidFill>
                <a:latin typeface="TeXGyreHeros-BoldItalic"/>
              </a:rPr>
              <a:t>Large Movie Review Dataset IMDB</a:t>
            </a:r>
            <a:endParaRPr lang="es-CL" dirty="0">
              <a:solidFill>
                <a:schemeClr val="bg2"/>
              </a:solidFill>
            </a:endParaRPr>
          </a:p>
        </p:txBody>
      </p:sp>
      <p:sp>
        <p:nvSpPr>
          <p:cNvPr id="25" name="Marcador de texto 2">
            <a:extLst>
              <a:ext uri="{FF2B5EF4-FFF2-40B4-BE49-F238E27FC236}">
                <a16:creationId xmlns:a16="http://schemas.microsoft.com/office/drawing/2014/main" id="{95D40B4F-C60F-C3F7-BC15-F93303CB0001}"/>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Análisis de Sentimiento (Clasificación)</a:t>
            </a:r>
          </a:p>
        </p:txBody>
      </p:sp>
      <p:sp>
        <p:nvSpPr>
          <p:cNvPr id="26" name="Marcador de texto 2">
            <a:extLst>
              <a:ext uri="{FF2B5EF4-FFF2-40B4-BE49-F238E27FC236}">
                <a16:creationId xmlns:a16="http://schemas.microsoft.com/office/drawing/2014/main" id="{35B2A8AC-D971-285A-1902-55F16C0B97B9}"/>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4.</a:t>
            </a:r>
          </a:p>
        </p:txBody>
      </p:sp>
      <p:pic>
        <p:nvPicPr>
          <p:cNvPr id="10" name="Imagen 9">
            <a:extLst>
              <a:ext uri="{FF2B5EF4-FFF2-40B4-BE49-F238E27FC236}">
                <a16:creationId xmlns:a16="http://schemas.microsoft.com/office/drawing/2014/main" id="{2F470C73-9C25-6C22-9D6A-291B3F6B0398}"/>
              </a:ext>
            </a:extLst>
          </p:cNvPr>
          <p:cNvPicPr>
            <a:picLocks noChangeAspect="1"/>
          </p:cNvPicPr>
          <p:nvPr/>
        </p:nvPicPr>
        <p:blipFill>
          <a:blip r:embed="rId2"/>
          <a:stretch>
            <a:fillRect/>
          </a:stretch>
        </p:blipFill>
        <p:spPr>
          <a:xfrm>
            <a:off x="7674576" y="467473"/>
            <a:ext cx="2962465" cy="59639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3609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3" y="894089"/>
            <a:ext cx="8490831" cy="523642"/>
          </a:xfrm>
        </p:spPr>
        <p:txBody>
          <a:bodyPr/>
          <a:lstStyle/>
          <a:p>
            <a:r>
              <a:rPr lang="es-CL" dirty="0"/>
              <a:t>Análisis de sentimiento, estado del arte</a:t>
            </a:r>
          </a:p>
        </p:txBody>
      </p:sp>
      <p:sp>
        <p:nvSpPr>
          <p:cNvPr id="6" name="Marcador de texto 2">
            <a:extLst>
              <a:ext uri="{FF2B5EF4-FFF2-40B4-BE49-F238E27FC236}">
                <a16:creationId xmlns:a16="http://schemas.microsoft.com/office/drawing/2014/main" id="{FC07D975-A194-2BBE-7483-D980B1A3724C}"/>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Análisis de Sentimiento (Clasificación)</a:t>
            </a:r>
          </a:p>
        </p:txBody>
      </p:sp>
      <p:sp>
        <p:nvSpPr>
          <p:cNvPr id="7" name="Marcador de texto 2">
            <a:extLst>
              <a:ext uri="{FF2B5EF4-FFF2-40B4-BE49-F238E27FC236}">
                <a16:creationId xmlns:a16="http://schemas.microsoft.com/office/drawing/2014/main" id="{85D90261-AF7D-4510-014F-F4473EF3F749}"/>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4.</a:t>
            </a:r>
          </a:p>
        </p:txBody>
      </p:sp>
      <p:sp>
        <p:nvSpPr>
          <p:cNvPr id="8" name="CuadroTexto 7">
            <a:extLst>
              <a:ext uri="{FF2B5EF4-FFF2-40B4-BE49-F238E27FC236}">
                <a16:creationId xmlns:a16="http://schemas.microsoft.com/office/drawing/2014/main" id="{14E80584-39AA-EEBB-B2A2-E976E1927FA1}"/>
              </a:ext>
            </a:extLst>
          </p:cNvPr>
          <p:cNvSpPr txBox="1"/>
          <p:nvPr/>
        </p:nvSpPr>
        <p:spPr>
          <a:xfrm>
            <a:off x="257463" y="1397782"/>
            <a:ext cx="4443413" cy="369332"/>
          </a:xfrm>
          <a:prstGeom prst="rect">
            <a:avLst/>
          </a:prstGeom>
          <a:noFill/>
        </p:spPr>
        <p:txBody>
          <a:bodyPr wrap="square">
            <a:spAutoFit/>
          </a:bodyPr>
          <a:lstStyle/>
          <a:p>
            <a:r>
              <a:rPr lang="en-US" sz="1800" b="1" i="1" u="none" strike="noStrike" baseline="0" dirty="0">
                <a:solidFill>
                  <a:schemeClr val="bg2"/>
                </a:solidFill>
                <a:latin typeface="TeXGyreHeros-BoldItalic"/>
              </a:rPr>
              <a:t>Large Movie Review Dataset IMDB</a:t>
            </a:r>
            <a:endParaRPr lang="es-CL" dirty="0">
              <a:solidFill>
                <a:schemeClr val="bg2"/>
              </a:solidFill>
            </a:endParaRPr>
          </a:p>
        </p:txBody>
      </p:sp>
      <p:graphicFrame>
        <p:nvGraphicFramePr>
          <p:cNvPr id="4" name="Tabla 8">
            <a:extLst>
              <a:ext uri="{FF2B5EF4-FFF2-40B4-BE49-F238E27FC236}">
                <a16:creationId xmlns:a16="http://schemas.microsoft.com/office/drawing/2014/main" id="{34A6FB15-ED32-41FA-2F7E-BC24F87B418E}"/>
              </a:ext>
            </a:extLst>
          </p:cNvPr>
          <p:cNvGraphicFramePr>
            <a:graphicFrameLocks noGrp="1"/>
          </p:cNvGraphicFramePr>
          <p:nvPr>
            <p:extLst>
              <p:ext uri="{D42A27DB-BD31-4B8C-83A1-F6EECF244321}">
                <p14:modId xmlns:p14="http://schemas.microsoft.com/office/powerpoint/2010/main" val="2810953609"/>
              </p:ext>
            </p:extLst>
          </p:nvPr>
        </p:nvGraphicFramePr>
        <p:xfrm>
          <a:off x="421653" y="2698596"/>
          <a:ext cx="4115032" cy="2417400"/>
        </p:xfrm>
        <a:graphic>
          <a:graphicData uri="http://schemas.openxmlformats.org/drawingml/2006/table">
            <a:tbl>
              <a:tblPr firstRow="1" bandRow="1">
                <a:tableStyleId>{5C22544A-7EE6-4342-B048-85BDC9FD1C3A}</a:tableStyleId>
              </a:tblPr>
              <a:tblGrid>
                <a:gridCol w="777628">
                  <a:extLst>
                    <a:ext uri="{9D8B030D-6E8A-4147-A177-3AD203B41FA5}">
                      <a16:colId xmlns:a16="http://schemas.microsoft.com/office/drawing/2014/main" val="103716063"/>
                    </a:ext>
                  </a:extLst>
                </a:gridCol>
                <a:gridCol w="3337404">
                  <a:extLst>
                    <a:ext uri="{9D8B030D-6E8A-4147-A177-3AD203B41FA5}">
                      <a16:colId xmlns:a16="http://schemas.microsoft.com/office/drawing/2014/main" val="3338419339"/>
                    </a:ext>
                  </a:extLst>
                </a:gridCol>
              </a:tblGrid>
              <a:tr h="0">
                <a:tc>
                  <a:txBody>
                    <a:bodyPr/>
                    <a:lstStyle/>
                    <a:p>
                      <a:r>
                        <a:rPr lang="es-CL" sz="900" b="1" dirty="0">
                          <a:solidFill>
                            <a:schemeClr val="bg1"/>
                          </a:solidFill>
                          <a:latin typeface="TeXGyreHeros-Regular"/>
                        </a:rPr>
                        <a:t>Año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CL" sz="900" b="0" dirty="0">
                          <a:solidFill>
                            <a:schemeClr val="tx1"/>
                          </a:solidFill>
                          <a:latin typeface="TeXGyreHeros-Regular"/>
                        </a:rPr>
                        <a:t>2022</a:t>
                      </a:r>
                      <a:endParaRPr lang="es-CL" sz="900" b="0" dirty="0">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46163505"/>
                  </a:ext>
                </a:extLst>
              </a:tr>
              <a:tr h="0">
                <a:tc>
                  <a:txBody>
                    <a:bodyPr/>
                    <a:lstStyle/>
                    <a:p>
                      <a:r>
                        <a:rPr lang="es-CL" sz="900" b="1" dirty="0">
                          <a:solidFill>
                            <a:schemeClr val="bg1"/>
                          </a:solidFill>
                          <a:latin typeface="TeXGyreHeros-Regular"/>
                        </a:rPr>
                        <a:t>Fuente</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dirty="0">
                          <a:solidFill>
                            <a:srgbClr val="111111"/>
                          </a:solidFill>
                          <a:effectLst/>
                          <a:latin typeface="TeXGyreHeros-Regular"/>
                        </a:rPr>
                        <a:t>NLP Progress https://nlpprogress.com/english/sentiment_analysis.html</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11248400"/>
                  </a:ext>
                </a:extLst>
              </a:tr>
              <a:tr h="370840">
                <a:tc>
                  <a:txBody>
                    <a:bodyPr/>
                    <a:lstStyle/>
                    <a:p>
                      <a:r>
                        <a:rPr lang="es-CL" sz="900" b="1" dirty="0">
                          <a:solidFill>
                            <a:schemeClr val="bg1"/>
                          </a:solidFill>
                          <a:latin typeface="TeXGyreHeros-Regular"/>
                        </a:rPr>
                        <a:t>Autor</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171450" indent="-171450">
                        <a:buFont typeface="Arial" panose="020B0604020202020204" pitchFamily="34" charset="0"/>
                        <a:buChar char="•"/>
                      </a:pPr>
                      <a:r>
                        <a:rPr lang="es-CL" sz="900" b="0" dirty="0">
                          <a:solidFill>
                            <a:schemeClr val="tx1"/>
                          </a:solidFill>
                          <a:latin typeface="TeXGyreHeros-Regular"/>
                        </a:rPr>
                        <a:t>Sebastian </a:t>
                      </a:r>
                      <a:r>
                        <a:rPr lang="es-CL" sz="900" b="0" dirty="0" err="1">
                          <a:solidFill>
                            <a:schemeClr val="tx1"/>
                          </a:solidFill>
                          <a:latin typeface="TeXGyreHeros-Regular"/>
                        </a:rPr>
                        <a:t>Ruder</a:t>
                      </a:r>
                      <a:br>
                        <a:rPr lang="es-CL" sz="900" b="0" dirty="0">
                          <a:solidFill>
                            <a:schemeClr val="tx1"/>
                          </a:solidFill>
                          <a:latin typeface="TeXGyreHeros-Regular"/>
                        </a:rPr>
                      </a:br>
                      <a:r>
                        <a:rPr lang="es-ES" sz="900" b="0" dirty="0" err="1">
                          <a:solidFill>
                            <a:schemeClr val="tx1"/>
                          </a:solidFill>
                          <a:latin typeface="TeXGyreHeros-Regular"/>
                        </a:rPr>
                        <a:t>Ruder</a:t>
                      </a:r>
                      <a:r>
                        <a:rPr lang="es-ES" sz="900" b="0" dirty="0">
                          <a:solidFill>
                            <a:schemeClr val="tx1"/>
                          </a:solidFill>
                          <a:latin typeface="TeXGyreHeros-Regular"/>
                        </a:rPr>
                        <a:t>, S. (2022). NLP-</a:t>
                      </a:r>
                      <a:r>
                        <a:rPr lang="es-ES" sz="900" b="0" dirty="0" err="1">
                          <a:solidFill>
                            <a:schemeClr val="tx1"/>
                          </a:solidFill>
                          <a:latin typeface="TeXGyreHeros-Regular"/>
                        </a:rPr>
                        <a:t>progress</a:t>
                      </a:r>
                      <a:r>
                        <a:rPr lang="es-ES" sz="900" b="0" dirty="0">
                          <a:solidFill>
                            <a:schemeClr val="tx1"/>
                          </a:solidFill>
                          <a:latin typeface="TeXGyreHeros-Regular"/>
                        </a:rPr>
                        <a:t> (</a:t>
                      </a:r>
                      <a:r>
                        <a:rPr lang="es-ES" sz="900" b="0" dirty="0" err="1">
                          <a:solidFill>
                            <a:schemeClr val="tx1"/>
                          </a:solidFill>
                          <a:latin typeface="TeXGyreHeros-Regular"/>
                        </a:rPr>
                        <a:t>Version</a:t>
                      </a:r>
                      <a:r>
                        <a:rPr lang="es-ES" sz="900" b="0" dirty="0">
                          <a:solidFill>
                            <a:schemeClr val="tx1"/>
                          </a:solidFill>
                          <a:latin typeface="TeXGyreHeros-Regular"/>
                        </a:rPr>
                        <a:t> 1.0.0) [</a:t>
                      </a:r>
                      <a:r>
                        <a:rPr lang="es-ES" sz="900" b="0" dirty="0" err="1">
                          <a:solidFill>
                            <a:schemeClr val="tx1"/>
                          </a:solidFill>
                          <a:latin typeface="TeXGyreHeros-Regular"/>
                        </a:rPr>
                        <a:t>Computer</a:t>
                      </a:r>
                      <a:r>
                        <a:rPr lang="es-ES" sz="900" b="0" dirty="0">
                          <a:solidFill>
                            <a:schemeClr val="tx1"/>
                          </a:solidFill>
                          <a:latin typeface="TeXGyreHeros-Regular"/>
                        </a:rPr>
                        <a:t> software]. </a:t>
                      </a:r>
                      <a:r>
                        <a:rPr lang="es-ES" sz="900" b="0" dirty="0">
                          <a:solidFill>
                            <a:schemeClr val="tx1"/>
                          </a:solidFill>
                          <a:latin typeface="TeXGyreHeros-Regular"/>
                          <a:hlinkClick r:id="rId3"/>
                        </a:rPr>
                        <a:t>https://doi.org/10.5281/zenodo.1234</a:t>
                      </a:r>
                      <a:endParaRPr lang="es-ES" sz="900" b="0" dirty="0">
                        <a:solidFill>
                          <a:schemeClr val="tx1"/>
                        </a:solidFill>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13617998"/>
                  </a:ext>
                </a:extLst>
              </a:tr>
              <a:tr h="370840">
                <a:tc>
                  <a:txBody>
                    <a:bodyPr/>
                    <a:lstStyle/>
                    <a:p>
                      <a:r>
                        <a:rPr lang="es-CL" sz="900" b="1" dirty="0">
                          <a:solidFill>
                            <a:schemeClr val="bg1"/>
                          </a:solidFill>
                          <a:latin typeface="TeXGyreHeros-Regular"/>
                        </a:rPr>
                        <a:t>Estudio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ES" sz="900" b="0" i="0" u="none" strike="noStrike" kern="1200" baseline="0" dirty="0">
                          <a:solidFill>
                            <a:schemeClr val="tx1"/>
                          </a:solidFill>
                          <a:latin typeface="TeXGyreHeros-Regular"/>
                          <a:ea typeface="+mn-ea"/>
                          <a:cs typeface="+mn-cs"/>
                        </a:rPr>
                        <a:t>Repositorio en línea que hace un seguimiento del progreso</a:t>
                      </a:r>
                    </a:p>
                    <a:p>
                      <a:r>
                        <a:rPr lang="es-ES" sz="900" b="0" i="0" u="none" strike="noStrike" kern="1200" baseline="0" dirty="0">
                          <a:solidFill>
                            <a:schemeClr val="tx1"/>
                          </a:solidFill>
                          <a:latin typeface="TeXGyreHeros-Regular"/>
                          <a:ea typeface="+mn-ea"/>
                          <a:cs typeface="+mn-cs"/>
                        </a:rPr>
                        <a:t>en distintos problemas en el procesamiento del lenguaje natural NLP, incluidos los </a:t>
                      </a:r>
                      <a:r>
                        <a:rPr lang="es-ES" sz="900" b="0" i="0" u="none" strike="noStrike" kern="1200" baseline="0" dirty="0" err="1">
                          <a:solidFill>
                            <a:schemeClr val="tx1"/>
                          </a:solidFill>
                          <a:latin typeface="TeXGyreHeros-Regular"/>
                          <a:ea typeface="+mn-ea"/>
                          <a:cs typeface="+mn-cs"/>
                        </a:rPr>
                        <a:t>datasets</a:t>
                      </a:r>
                      <a:r>
                        <a:rPr lang="es-ES" sz="900" b="0" i="0" u="none" strike="noStrike" kern="1200" baseline="0" dirty="0">
                          <a:solidFill>
                            <a:schemeClr val="tx1"/>
                          </a:solidFill>
                          <a:latin typeface="TeXGyreHeros-Regular"/>
                          <a:ea typeface="+mn-ea"/>
                          <a:cs typeface="+mn-cs"/>
                        </a:rPr>
                        <a:t> y el estado del arte actual para las tareas de NLP más comunes.</a:t>
                      </a:r>
                      <a:endParaRPr lang="es-ES" sz="900" b="0" i="1" u="none" strike="noStrike" kern="1200" baseline="0" dirty="0">
                        <a:solidFill>
                          <a:schemeClr val="tx1"/>
                        </a:solidFill>
                        <a:latin typeface="TeXGyreHeros-Regular"/>
                        <a:ea typeface="+mn-ea"/>
                        <a:cs typeface="+mn-cs"/>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74050771"/>
                  </a:ext>
                </a:extLst>
              </a:tr>
              <a:tr h="370840">
                <a:tc>
                  <a:txBody>
                    <a:bodyPr/>
                    <a:lstStyle/>
                    <a:p>
                      <a:r>
                        <a:rPr lang="es-CL" sz="900" b="1" dirty="0">
                          <a:solidFill>
                            <a:schemeClr val="bg1"/>
                          </a:solidFill>
                          <a:latin typeface="TeXGyreHeros-Regular"/>
                        </a:rPr>
                        <a:t>Resultados</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171450" indent="-171450">
                        <a:buFont typeface="Arial" panose="020B0604020202020204" pitchFamily="34" charset="0"/>
                        <a:buChar char="•"/>
                      </a:pPr>
                      <a:r>
                        <a:rPr lang="es-ES" sz="900" b="0" i="0" u="none" strike="noStrike" kern="1200" baseline="0" dirty="0">
                          <a:solidFill>
                            <a:schemeClr val="tx1"/>
                          </a:solidFill>
                          <a:latin typeface="TeXGyreHeros-Regular"/>
                          <a:ea typeface="+mn-ea"/>
                          <a:cs typeface="+mn-cs"/>
                        </a:rPr>
                        <a:t>En este estudio dos de los primeros tres modelos están basados en una implementación de BERT </a:t>
                      </a:r>
                    </a:p>
                    <a:p>
                      <a:pPr marL="171450" indent="-171450">
                        <a:buFont typeface="Arial" panose="020B0604020202020204" pitchFamily="34" charset="0"/>
                        <a:buChar char="•"/>
                      </a:pPr>
                      <a:r>
                        <a:rPr lang="es-ES" sz="900" b="0" i="0" u="none" strike="noStrike" kern="1200" baseline="0" dirty="0">
                          <a:solidFill>
                            <a:schemeClr val="tx1"/>
                          </a:solidFill>
                          <a:latin typeface="TeXGyreHeros-Regular"/>
                          <a:ea typeface="+mn-ea"/>
                          <a:cs typeface="+mn-cs"/>
                        </a:rPr>
                        <a:t>El modelo que presenta el mejor performance, es un método de preentrenamiento autorregresivo generalizado similar a BERT que permite aprender contextos bidireccionales.</a:t>
                      </a:r>
                      <a:endParaRPr lang="es-CL" sz="900" b="0" dirty="0">
                        <a:solidFill>
                          <a:schemeClr val="tx1"/>
                        </a:solidFill>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88520009"/>
                  </a:ext>
                </a:extLst>
              </a:tr>
            </a:tbl>
          </a:graphicData>
        </a:graphic>
      </p:graphicFrame>
      <p:pic>
        <p:nvPicPr>
          <p:cNvPr id="3" name="Imagen 2">
            <a:extLst>
              <a:ext uri="{FF2B5EF4-FFF2-40B4-BE49-F238E27FC236}">
                <a16:creationId xmlns:a16="http://schemas.microsoft.com/office/drawing/2014/main" id="{811F15C0-5E2F-5DBB-E5AA-363ADCF3C20F}"/>
              </a:ext>
            </a:extLst>
          </p:cNvPr>
          <p:cNvPicPr>
            <a:picLocks noChangeAspect="1"/>
          </p:cNvPicPr>
          <p:nvPr/>
        </p:nvPicPr>
        <p:blipFill>
          <a:blip r:embed="rId4"/>
          <a:stretch>
            <a:fillRect/>
          </a:stretch>
        </p:blipFill>
        <p:spPr>
          <a:xfrm>
            <a:off x="6521365" y="2041757"/>
            <a:ext cx="3992021" cy="3868237"/>
          </a:xfrm>
          <a:prstGeom prst="rect">
            <a:avLst/>
          </a:prstGeom>
          <a:ln>
            <a:noFill/>
          </a:ln>
          <a:effectLst>
            <a:outerShdw blurRad="292100" dist="139700" dir="2700000" algn="tl" rotWithShape="0">
              <a:srgbClr val="333333">
                <a:alpha val="65000"/>
              </a:srgbClr>
            </a:outerShdw>
          </a:effectLst>
        </p:spPr>
      </p:pic>
      <p:sp>
        <p:nvSpPr>
          <p:cNvPr id="9" name="Rectángulo 8">
            <a:extLst>
              <a:ext uri="{FF2B5EF4-FFF2-40B4-BE49-F238E27FC236}">
                <a16:creationId xmlns:a16="http://schemas.microsoft.com/office/drawing/2014/main" id="{33126B75-173D-B1D9-C571-1BFDC3FB7767}"/>
              </a:ext>
            </a:extLst>
          </p:cNvPr>
          <p:cNvSpPr/>
          <p:nvPr/>
        </p:nvSpPr>
        <p:spPr>
          <a:xfrm>
            <a:off x="6537549" y="2760070"/>
            <a:ext cx="3949729" cy="853024"/>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1073742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3" y="894089"/>
            <a:ext cx="8490831" cy="523642"/>
          </a:xfrm>
        </p:spPr>
        <p:txBody>
          <a:bodyPr/>
          <a:lstStyle/>
          <a:p>
            <a:r>
              <a:rPr lang="es-CL" dirty="0"/>
              <a:t>Análisis de sentimiento, estado del arte</a:t>
            </a:r>
          </a:p>
        </p:txBody>
      </p:sp>
      <p:sp>
        <p:nvSpPr>
          <p:cNvPr id="6" name="Marcador de texto 2">
            <a:extLst>
              <a:ext uri="{FF2B5EF4-FFF2-40B4-BE49-F238E27FC236}">
                <a16:creationId xmlns:a16="http://schemas.microsoft.com/office/drawing/2014/main" id="{FC07D975-A194-2BBE-7483-D980B1A3724C}"/>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Análisis de Sentimiento (Clasificación)</a:t>
            </a:r>
          </a:p>
        </p:txBody>
      </p:sp>
      <p:sp>
        <p:nvSpPr>
          <p:cNvPr id="7" name="Marcador de texto 2">
            <a:extLst>
              <a:ext uri="{FF2B5EF4-FFF2-40B4-BE49-F238E27FC236}">
                <a16:creationId xmlns:a16="http://schemas.microsoft.com/office/drawing/2014/main" id="{85D90261-AF7D-4510-014F-F4473EF3F749}"/>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4.</a:t>
            </a:r>
          </a:p>
        </p:txBody>
      </p:sp>
      <p:sp>
        <p:nvSpPr>
          <p:cNvPr id="8" name="CuadroTexto 7">
            <a:extLst>
              <a:ext uri="{FF2B5EF4-FFF2-40B4-BE49-F238E27FC236}">
                <a16:creationId xmlns:a16="http://schemas.microsoft.com/office/drawing/2014/main" id="{14E80584-39AA-EEBB-B2A2-E976E1927FA1}"/>
              </a:ext>
            </a:extLst>
          </p:cNvPr>
          <p:cNvSpPr txBox="1"/>
          <p:nvPr/>
        </p:nvSpPr>
        <p:spPr>
          <a:xfrm>
            <a:off x="257463" y="1397782"/>
            <a:ext cx="4443413" cy="369332"/>
          </a:xfrm>
          <a:prstGeom prst="rect">
            <a:avLst/>
          </a:prstGeom>
          <a:noFill/>
        </p:spPr>
        <p:txBody>
          <a:bodyPr wrap="square">
            <a:spAutoFit/>
          </a:bodyPr>
          <a:lstStyle/>
          <a:p>
            <a:r>
              <a:rPr lang="en-US" sz="1800" b="1" i="1" u="none" strike="noStrike" baseline="0" dirty="0">
                <a:solidFill>
                  <a:schemeClr val="bg2"/>
                </a:solidFill>
                <a:latin typeface="TeXGyreHeros-BoldItalic"/>
              </a:rPr>
              <a:t>Large Movie Review Dataset IMDB</a:t>
            </a:r>
            <a:endParaRPr lang="es-CL" dirty="0">
              <a:solidFill>
                <a:schemeClr val="bg2"/>
              </a:solidFill>
            </a:endParaRPr>
          </a:p>
        </p:txBody>
      </p:sp>
      <p:graphicFrame>
        <p:nvGraphicFramePr>
          <p:cNvPr id="4" name="Tabla 8">
            <a:extLst>
              <a:ext uri="{FF2B5EF4-FFF2-40B4-BE49-F238E27FC236}">
                <a16:creationId xmlns:a16="http://schemas.microsoft.com/office/drawing/2014/main" id="{34A6FB15-ED32-41FA-2F7E-BC24F87B418E}"/>
              </a:ext>
            </a:extLst>
          </p:cNvPr>
          <p:cNvGraphicFramePr>
            <a:graphicFrameLocks noGrp="1"/>
          </p:cNvGraphicFramePr>
          <p:nvPr>
            <p:extLst>
              <p:ext uri="{D42A27DB-BD31-4B8C-83A1-F6EECF244321}">
                <p14:modId xmlns:p14="http://schemas.microsoft.com/office/powerpoint/2010/main" val="716220901"/>
              </p:ext>
            </p:extLst>
          </p:nvPr>
        </p:nvGraphicFramePr>
        <p:xfrm>
          <a:off x="508887" y="3131402"/>
          <a:ext cx="4289690" cy="1481800"/>
        </p:xfrm>
        <a:graphic>
          <a:graphicData uri="http://schemas.openxmlformats.org/drawingml/2006/table">
            <a:tbl>
              <a:tblPr firstRow="1" bandRow="1">
                <a:tableStyleId>{5C22544A-7EE6-4342-B048-85BDC9FD1C3A}</a:tableStyleId>
              </a:tblPr>
              <a:tblGrid>
                <a:gridCol w="777628">
                  <a:extLst>
                    <a:ext uri="{9D8B030D-6E8A-4147-A177-3AD203B41FA5}">
                      <a16:colId xmlns:a16="http://schemas.microsoft.com/office/drawing/2014/main" val="103716063"/>
                    </a:ext>
                  </a:extLst>
                </a:gridCol>
                <a:gridCol w="3512062">
                  <a:extLst>
                    <a:ext uri="{9D8B030D-6E8A-4147-A177-3AD203B41FA5}">
                      <a16:colId xmlns:a16="http://schemas.microsoft.com/office/drawing/2014/main" val="3338419339"/>
                    </a:ext>
                  </a:extLst>
                </a:gridCol>
              </a:tblGrid>
              <a:tr h="0">
                <a:tc>
                  <a:txBody>
                    <a:bodyPr/>
                    <a:lstStyle/>
                    <a:p>
                      <a:r>
                        <a:rPr lang="es-CL" sz="900" b="1" dirty="0">
                          <a:solidFill>
                            <a:schemeClr val="bg1"/>
                          </a:solidFill>
                          <a:latin typeface="TeXGyreHeros-Regular"/>
                        </a:rPr>
                        <a:t>Año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CL" sz="900" b="0" dirty="0">
                          <a:solidFill>
                            <a:schemeClr val="tx1"/>
                          </a:solidFill>
                          <a:latin typeface="TeXGyreHeros-Regular"/>
                        </a:rPr>
                        <a:t>2022</a:t>
                      </a:r>
                      <a:endParaRPr lang="es-CL" sz="900" b="0" dirty="0">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46163505"/>
                  </a:ext>
                </a:extLst>
              </a:tr>
              <a:tr h="0">
                <a:tc>
                  <a:txBody>
                    <a:bodyPr/>
                    <a:lstStyle/>
                    <a:p>
                      <a:r>
                        <a:rPr lang="es-CL" sz="900" b="1" dirty="0">
                          <a:solidFill>
                            <a:schemeClr val="bg1"/>
                          </a:solidFill>
                          <a:latin typeface="TeXGyreHeros-Regular"/>
                        </a:rPr>
                        <a:t>Fuente</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dirty="0">
                          <a:solidFill>
                            <a:srgbClr val="111111"/>
                          </a:solidFill>
                          <a:effectLst/>
                          <a:latin typeface="TeXGyreHeros-Regular"/>
                        </a:rPr>
                        <a:t>https://paperswithcode.com/</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11248400"/>
                  </a:ext>
                </a:extLst>
              </a:tr>
              <a:tr h="193105">
                <a:tc>
                  <a:txBody>
                    <a:bodyPr/>
                    <a:lstStyle/>
                    <a:p>
                      <a:r>
                        <a:rPr lang="es-CL" sz="900" b="1" dirty="0">
                          <a:solidFill>
                            <a:schemeClr val="bg1"/>
                          </a:solidFill>
                          <a:latin typeface="TeXGyreHeros-Regular"/>
                        </a:rPr>
                        <a:t>Autor</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indent="0">
                        <a:buFont typeface="Arial" panose="020B0604020202020204" pitchFamily="34" charset="0"/>
                        <a:buNone/>
                      </a:pPr>
                      <a:r>
                        <a:rPr lang="es-ES" sz="900" b="0" dirty="0" err="1">
                          <a:solidFill>
                            <a:schemeClr val="tx1"/>
                          </a:solidFill>
                          <a:latin typeface="TeXGyreHeros-Regular"/>
                        </a:rPr>
                        <a:t>Papers</a:t>
                      </a:r>
                      <a:r>
                        <a:rPr lang="es-ES" sz="900" b="0" dirty="0">
                          <a:solidFill>
                            <a:schemeClr val="tx1"/>
                          </a:solidFill>
                          <a:latin typeface="TeXGyreHeros-Regular"/>
                        </a:rPr>
                        <a:t> </a:t>
                      </a:r>
                      <a:r>
                        <a:rPr lang="es-ES" sz="900" b="0" dirty="0" err="1">
                          <a:solidFill>
                            <a:schemeClr val="tx1"/>
                          </a:solidFill>
                          <a:latin typeface="TeXGyreHeros-Regular"/>
                        </a:rPr>
                        <a:t>with</a:t>
                      </a:r>
                      <a:r>
                        <a:rPr lang="es-ES" sz="900" b="0" dirty="0">
                          <a:solidFill>
                            <a:schemeClr val="tx1"/>
                          </a:solidFill>
                          <a:latin typeface="TeXGyreHeros-Regular"/>
                        </a:rPr>
                        <a:t> </a:t>
                      </a:r>
                      <a:r>
                        <a:rPr lang="es-ES" sz="900" b="0" dirty="0" err="1">
                          <a:solidFill>
                            <a:schemeClr val="tx1"/>
                          </a:solidFill>
                          <a:latin typeface="TeXGyreHeros-Regular"/>
                        </a:rPr>
                        <a:t>Code</a:t>
                      </a:r>
                      <a:endParaRPr lang="es-ES" sz="900" b="0" dirty="0">
                        <a:solidFill>
                          <a:schemeClr val="tx1"/>
                        </a:solidFill>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13617998"/>
                  </a:ext>
                </a:extLst>
              </a:tr>
              <a:tr h="370840">
                <a:tc>
                  <a:txBody>
                    <a:bodyPr/>
                    <a:lstStyle/>
                    <a:p>
                      <a:r>
                        <a:rPr lang="es-CL" sz="900" b="1" dirty="0">
                          <a:solidFill>
                            <a:schemeClr val="bg1"/>
                          </a:solidFill>
                          <a:latin typeface="TeXGyreHeros-Regular"/>
                        </a:rPr>
                        <a:t>Estudio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ES" sz="900" b="0" i="0" u="none" strike="noStrike" kern="1200" baseline="0" dirty="0">
                          <a:solidFill>
                            <a:schemeClr val="tx1"/>
                          </a:solidFill>
                          <a:latin typeface="TeXGyreHeros-Regular"/>
                          <a:ea typeface="+mn-ea"/>
                          <a:cs typeface="+mn-cs"/>
                        </a:rPr>
                        <a:t>Es un recurso de referencia para </a:t>
                      </a:r>
                      <a:r>
                        <a:rPr lang="es-ES" sz="900" b="0" i="0" u="none" strike="noStrike" kern="1200" baseline="0" dirty="0" err="1">
                          <a:solidFill>
                            <a:schemeClr val="tx1"/>
                          </a:solidFill>
                          <a:latin typeface="TeXGyreHeros-Regular"/>
                          <a:ea typeface="+mn-ea"/>
                          <a:cs typeface="+mn-cs"/>
                        </a:rPr>
                        <a:t>papers</a:t>
                      </a:r>
                      <a:r>
                        <a:rPr lang="es-ES" sz="900" b="0" i="0" u="none" strike="noStrike" kern="1200" baseline="0" dirty="0">
                          <a:solidFill>
                            <a:schemeClr val="tx1"/>
                          </a:solidFill>
                          <a:latin typeface="TeXGyreHeros-Regular"/>
                          <a:ea typeface="+mn-ea"/>
                          <a:cs typeface="+mn-cs"/>
                        </a:rPr>
                        <a:t> científicos que representan el más actual estado del arte en distintas casuísticas del machine </a:t>
                      </a:r>
                      <a:r>
                        <a:rPr lang="es-ES" sz="900" b="0" i="0" u="none" strike="noStrike" kern="1200" baseline="0" dirty="0" err="1">
                          <a:solidFill>
                            <a:schemeClr val="tx1"/>
                          </a:solidFill>
                          <a:latin typeface="TeXGyreHeros-Regular"/>
                          <a:ea typeface="+mn-ea"/>
                          <a:cs typeface="+mn-cs"/>
                        </a:rPr>
                        <a:t>learning</a:t>
                      </a:r>
                      <a:r>
                        <a:rPr lang="es-ES" sz="900" b="0" i="0" u="none" strike="noStrike" kern="1200" baseline="0" dirty="0">
                          <a:solidFill>
                            <a:schemeClr val="tx1"/>
                          </a:solidFill>
                          <a:latin typeface="TeXGyreHeros-Regular"/>
                          <a:ea typeface="+mn-ea"/>
                          <a:cs typeface="+mn-cs"/>
                        </a:rPr>
                        <a:t>.</a:t>
                      </a:r>
                      <a:endParaRPr lang="es-ES" sz="900" b="0" i="1" u="none" strike="noStrike" kern="1200" baseline="0" dirty="0">
                        <a:solidFill>
                          <a:schemeClr val="tx1"/>
                        </a:solidFill>
                        <a:latin typeface="TeXGyreHeros-Regular"/>
                        <a:ea typeface="+mn-ea"/>
                        <a:cs typeface="+mn-cs"/>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74050771"/>
                  </a:ext>
                </a:extLst>
              </a:tr>
              <a:tr h="370840">
                <a:tc>
                  <a:txBody>
                    <a:bodyPr/>
                    <a:lstStyle/>
                    <a:p>
                      <a:r>
                        <a:rPr lang="es-CL" sz="900" b="1" dirty="0">
                          <a:solidFill>
                            <a:schemeClr val="bg1"/>
                          </a:solidFill>
                          <a:latin typeface="TeXGyreHeros-Regular"/>
                        </a:rPr>
                        <a:t>Resultados</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indent="0">
                        <a:buFont typeface="Arial" panose="020B0604020202020204" pitchFamily="34" charset="0"/>
                        <a:buNone/>
                      </a:pPr>
                      <a:r>
                        <a:rPr lang="es-ES" sz="900" b="0" dirty="0">
                          <a:solidFill>
                            <a:schemeClr val="tx1"/>
                          </a:solidFill>
                          <a:latin typeface="TeXGyreHeros-Regular"/>
                        </a:rPr>
                        <a:t>Es interesante observar que entre las 10 mejores soluciones encontramos 7 trabajos basados en Transformers y la mitad de ellos son modelos basados en BERT.</a:t>
                      </a:r>
                      <a:endParaRPr lang="es-CL" sz="900" b="0" dirty="0">
                        <a:solidFill>
                          <a:schemeClr val="tx1"/>
                        </a:solidFill>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88520009"/>
                  </a:ext>
                </a:extLst>
              </a:tr>
            </a:tbl>
          </a:graphicData>
        </a:graphic>
      </p:graphicFrame>
      <p:pic>
        <p:nvPicPr>
          <p:cNvPr id="9" name="Imagen 8">
            <a:extLst>
              <a:ext uri="{FF2B5EF4-FFF2-40B4-BE49-F238E27FC236}">
                <a16:creationId xmlns:a16="http://schemas.microsoft.com/office/drawing/2014/main" id="{44A33D1C-09B7-A590-F9EA-D925E14E2F7A}"/>
              </a:ext>
            </a:extLst>
          </p:cNvPr>
          <p:cNvPicPr>
            <a:picLocks noChangeAspect="1"/>
          </p:cNvPicPr>
          <p:nvPr/>
        </p:nvPicPr>
        <p:blipFill>
          <a:blip r:embed="rId3"/>
          <a:stretch>
            <a:fillRect/>
          </a:stretch>
        </p:blipFill>
        <p:spPr>
          <a:xfrm>
            <a:off x="5321732" y="1903664"/>
            <a:ext cx="6279912" cy="4197683"/>
          </a:xfrm>
          <a:prstGeom prst="rect">
            <a:avLst/>
          </a:prstGeom>
          <a:ln>
            <a:noFill/>
          </a:ln>
          <a:effectLst>
            <a:outerShdw blurRad="292100" dist="139700" dir="2700000" algn="tl" rotWithShape="0">
              <a:srgbClr val="333333">
                <a:alpha val="65000"/>
              </a:srgbClr>
            </a:outerShdw>
          </a:effectLst>
        </p:spPr>
      </p:pic>
      <p:sp>
        <p:nvSpPr>
          <p:cNvPr id="10" name="Rectángulo 9">
            <a:extLst>
              <a:ext uri="{FF2B5EF4-FFF2-40B4-BE49-F238E27FC236}">
                <a16:creationId xmlns:a16="http://schemas.microsoft.com/office/drawing/2014/main" id="{45AF4EB1-1AE8-496C-0584-A58A724B4EF1}"/>
              </a:ext>
            </a:extLst>
          </p:cNvPr>
          <p:cNvSpPr/>
          <p:nvPr/>
        </p:nvSpPr>
        <p:spPr>
          <a:xfrm>
            <a:off x="5373112" y="3694700"/>
            <a:ext cx="6186361" cy="800426"/>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Rectángulo 10">
            <a:extLst>
              <a:ext uri="{FF2B5EF4-FFF2-40B4-BE49-F238E27FC236}">
                <a16:creationId xmlns:a16="http://schemas.microsoft.com/office/drawing/2014/main" id="{07135A1A-259D-F152-D266-3D899A9FDBAD}"/>
              </a:ext>
            </a:extLst>
          </p:cNvPr>
          <p:cNvSpPr/>
          <p:nvPr/>
        </p:nvSpPr>
        <p:spPr>
          <a:xfrm>
            <a:off x="5373112" y="4898023"/>
            <a:ext cx="6186361" cy="800426"/>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6688011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3" y="894089"/>
            <a:ext cx="7688725" cy="523642"/>
          </a:xfrm>
        </p:spPr>
        <p:txBody>
          <a:bodyPr/>
          <a:lstStyle/>
          <a:p>
            <a:r>
              <a:rPr lang="es-CL" dirty="0"/>
              <a:t>Análisis de sentimiento, solución propuesta</a:t>
            </a:r>
          </a:p>
        </p:txBody>
      </p:sp>
      <p:pic>
        <p:nvPicPr>
          <p:cNvPr id="4" name="Imagen 3" descr="Diagrama, Tabla&#10;&#10;Descripción generada automáticamente con confianza media">
            <a:extLst>
              <a:ext uri="{FF2B5EF4-FFF2-40B4-BE49-F238E27FC236}">
                <a16:creationId xmlns:a16="http://schemas.microsoft.com/office/drawing/2014/main" id="{E8D54682-6BF8-01A1-5079-943E9B0C7C7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794" y="2196157"/>
            <a:ext cx="5299329" cy="2970629"/>
          </a:xfrm>
          <a:prstGeom prst="rect">
            <a:avLst/>
          </a:prstGeom>
          <a:ln>
            <a:noFill/>
          </a:ln>
          <a:effectLst>
            <a:outerShdw blurRad="292100" dist="139700" dir="2700000" algn="tl" rotWithShape="0">
              <a:srgbClr val="333333">
                <a:alpha val="65000"/>
              </a:srgbClr>
            </a:outerShdw>
          </a:effectLst>
        </p:spPr>
      </p:pic>
      <p:sp>
        <p:nvSpPr>
          <p:cNvPr id="8" name="Marcador de texto 2">
            <a:extLst>
              <a:ext uri="{FF2B5EF4-FFF2-40B4-BE49-F238E27FC236}">
                <a16:creationId xmlns:a16="http://schemas.microsoft.com/office/drawing/2014/main" id="{47A6CBF3-CD33-DCE8-4621-2020A3BB84A5}"/>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Análisis de Sentimiento (Clasificación)</a:t>
            </a:r>
          </a:p>
        </p:txBody>
      </p:sp>
      <p:sp>
        <p:nvSpPr>
          <p:cNvPr id="9" name="Marcador de texto 2">
            <a:extLst>
              <a:ext uri="{FF2B5EF4-FFF2-40B4-BE49-F238E27FC236}">
                <a16:creationId xmlns:a16="http://schemas.microsoft.com/office/drawing/2014/main" id="{05445503-B3F3-5378-DAB3-EF512FCEB1A0}"/>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4.</a:t>
            </a:r>
          </a:p>
        </p:txBody>
      </p:sp>
      <p:sp>
        <p:nvSpPr>
          <p:cNvPr id="7" name="Rectángulo: esquinas redondeadas 6">
            <a:extLst>
              <a:ext uri="{FF2B5EF4-FFF2-40B4-BE49-F238E27FC236}">
                <a16:creationId xmlns:a16="http://schemas.microsoft.com/office/drawing/2014/main" id="{8D8F81F0-367F-2F9D-2D5A-8E21B30BF65C}"/>
              </a:ext>
            </a:extLst>
          </p:cNvPr>
          <p:cNvSpPr/>
          <p:nvPr/>
        </p:nvSpPr>
        <p:spPr>
          <a:xfrm>
            <a:off x="1031857" y="4594476"/>
            <a:ext cx="4775201" cy="267368"/>
          </a:xfrm>
          <a:prstGeom prst="roundRect">
            <a:avLst/>
          </a:prstGeom>
          <a:solidFill>
            <a:schemeClr val="bg2">
              <a:alpha val="1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CuadroTexto 9">
            <a:extLst>
              <a:ext uri="{FF2B5EF4-FFF2-40B4-BE49-F238E27FC236}">
                <a16:creationId xmlns:a16="http://schemas.microsoft.com/office/drawing/2014/main" id="{FABAE950-DE2B-499F-F1B6-3819B0434DA2}"/>
              </a:ext>
            </a:extLst>
          </p:cNvPr>
          <p:cNvSpPr txBox="1"/>
          <p:nvPr/>
        </p:nvSpPr>
        <p:spPr>
          <a:xfrm>
            <a:off x="6551111" y="2785169"/>
            <a:ext cx="5224379" cy="1477328"/>
          </a:xfrm>
          <a:prstGeom prst="rect">
            <a:avLst/>
          </a:prstGeom>
          <a:noFill/>
        </p:spPr>
        <p:txBody>
          <a:bodyPr wrap="square">
            <a:spAutoFit/>
          </a:bodyPr>
          <a:lstStyle/>
          <a:p>
            <a:pPr algn="l"/>
            <a:r>
              <a:rPr lang="es-ES" sz="1800" b="0" i="0" u="none" strike="noStrike" baseline="0" dirty="0">
                <a:solidFill>
                  <a:srgbClr val="000000"/>
                </a:solidFill>
                <a:latin typeface="TeXGyreHeros-Regular"/>
              </a:rPr>
              <a:t>“El primer token de cada secuencia es siempre un token de clasificación especial [CLS]. El estado oculto final correspondiente</a:t>
            </a:r>
            <a:r>
              <a:rPr lang="es-ES" dirty="0">
                <a:solidFill>
                  <a:srgbClr val="000000"/>
                </a:solidFill>
                <a:latin typeface="TeXGyreHeros-Regular"/>
              </a:rPr>
              <a:t> </a:t>
            </a:r>
            <a:r>
              <a:rPr lang="es-ES" sz="1800" b="0" i="0" u="none" strike="noStrike" baseline="0" dirty="0">
                <a:solidFill>
                  <a:srgbClr val="000000"/>
                </a:solidFill>
                <a:latin typeface="TeXGyreHeros-Regular"/>
              </a:rPr>
              <a:t>a este token se utiliza como representación de secuencia agregada para tareas de clasificación."(</a:t>
            </a:r>
            <a:r>
              <a:rPr lang="es-ES" sz="1800" b="0" i="0" u="none" strike="noStrike" baseline="0" dirty="0" err="1">
                <a:solidFill>
                  <a:srgbClr val="007BC3"/>
                </a:solidFill>
                <a:latin typeface="TeXGyreHeros-Regular"/>
              </a:rPr>
              <a:t>Devlin</a:t>
            </a:r>
            <a:r>
              <a:rPr lang="es-ES" sz="1800" b="0" i="0" u="none" strike="noStrike" baseline="0" dirty="0">
                <a:solidFill>
                  <a:srgbClr val="007BC3"/>
                </a:solidFill>
                <a:latin typeface="TeXGyreHeros-Regular"/>
              </a:rPr>
              <a:t> et al. </a:t>
            </a:r>
            <a:r>
              <a:rPr lang="es-ES" sz="1800" b="0" i="0" u="none" strike="noStrike" baseline="0" dirty="0">
                <a:solidFill>
                  <a:srgbClr val="000000"/>
                </a:solidFill>
                <a:latin typeface="TeXGyreHeros-Regular"/>
              </a:rPr>
              <a:t>(</a:t>
            </a:r>
            <a:r>
              <a:rPr lang="es-ES" sz="1800" b="0" i="0" u="none" strike="noStrike" baseline="0" dirty="0">
                <a:solidFill>
                  <a:srgbClr val="007BC3"/>
                </a:solidFill>
                <a:latin typeface="TeXGyreHeros-Regular"/>
              </a:rPr>
              <a:t>2018</a:t>
            </a:r>
            <a:r>
              <a:rPr lang="es-ES" sz="1800" b="0" i="0" u="none" strike="noStrike" baseline="0" dirty="0">
                <a:solidFill>
                  <a:srgbClr val="000000"/>
                </a:solidFill>
                <a:latin typeface="TeXGyreHeros-Regular"/>
              </a:rPr>
              <a:t>))</a:t>
            </a:r>
            <a:endParaRPr lang="es-CL" dirty="0"/>
          </a:p>
        </p:txBody>
      </p:sp>
      <p:sp>
        <p:nvSpPr>
          <p:cNvPr id="13" name="Rectángulo: esquinas redondeadas 12">
            <a:extLst>
              <a:ext uri="{FF2B5EF4-FFF2-40B4-BE49-F238E27FC236}">
                <a16:creationId xmlns:a16="http://schemas.microsoft.com/office/drawing/2014/main" id="{EF4ABF20-5227-D9F1-D525-079F775F06EF}"/>
              </a:ext>
            </a:extLst>
          </p:cNvPr>
          <p:cNvSpPr/>
          <p:nvPr/>
        </p:nvSpPr>
        <p:spPr>
          <a:xfrm>
            <a:off x="724236" y="2785169"/>
            <a:ext cx="817297" cy="267368"/>
          </a:xfrm>
          <a:prstGeom prst="roundRect">
            <a:avLst/>
          </a:prstGeom>
          <a:solidFill>
            <a:schemeClr val="bg2">
              <a:alpha val="1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Rectángulo 1">
            <a:extLst>
              <a:ext uri="{FF2B5EF4-FFF2-40B4-BE49-F238E27FC236}">
                <a16:creationId xmlns:a16="http://schemas.microsoft.com/office/drawing/2014/main" id="{22AA4B43-037D-5EB5-FA89-B4B1ECA1D39E}"/>
              </a:ext>
            </a:extLst>
          </p:cNvPr>
          <p:cNvSpPr/>
          <p:nvPr/>
        </p:nvSpPr>
        <p:spPr>
          <a:xfrm>
            <a:off x="2132251" y="2261144"/>
            <a:ext cx="173979" cy="13981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4" name="Rectángulo 13">
            <a:extLst>
              <a:ext uri="{FF2B5EF4-FFF2-40B4-BE49-F238E27FC236}">
                <a16:creationId xmlns:a16="http://schemas.microsoft.com/office/drawing/2014/main" id="{3378E633-9C5F-CE01-4BF7-0FC1B4331DA0}"/>
              </a:ext>
            </a:extLst>
          </p:cNvPr>
          <p:cNvSpPr/>
          <p:nvPr/>
        </p:nvSpPr>
        <p:spPr>
          <a:xfrm>
            <a:off x="2132251" y="2624603"/>
            <a:ext cx="173979" cy="1081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789450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Marcador de texto 4">
            <a:extLst>
              <a:ext uri="{FF2B5EF4-FFF2-40B4-BE49-F238E27FC236}">
                <a16:creationId xmlns:a16="http://schemas.microsoft.com/office/drawing/2014/main" id="{711248F1-B67D-A688-EDA0-9215A61A87FD}"/>
              </a:ext>
            </a:extLst>
          </p:cNvPr>
          <p:cNvSpPr txBox="1">
            <a:spLocks/>
          </p:cNvSpPr>
          <p:nvPr/>
        </p:nvSpPr>
        <p:spPr>
          <a:xfrm>
            <a:off x="181263" y="902491"/>
            <a:ext cx="5914737" cy="5236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1" i="0" kern="1200">
                <a:solidFill>
                  <a:schemeClr val="tx1"/>
                </a:solidFill>
                <a:latin typeface="Periodico Display Rg" panose="02000504080000020004" pitchFamily="50"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CL" dirty="0"/>
              <a:t>Análisis de sentimiento, resultados</a:t>
            </a:r>
          </a:p>
        </p:txBody>
      </p:sp>
      <p:sp>
        <p:nvSpPr>
          <p:cNvPr id="21" name="Marcador de texto 2">
            <a:extLst>
              <a:ext uri="{FF2B5EF4-FFF2-40B4-BE49-F238E27FC236}">
                <a16:creationId xmlns:a16="http://schemas.microsoft.com/office/drawing/2014/main" id="{68951FFB-C49C-CD40-4146-D745FFED4DCE}"/>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Análisis de Sentimiento (Clasificación)</a:t>
            </a:r>
          </a:p>
        </p:txBody>
      </p:sp>
      <p:sp>
        <p:nvSpPr>
          <p:cNvPr id="22" name="Marcador de texto 2">
            <a:extLst>
              <a:ext uri="{FF2B5EF4-FFF2-40B4-BE49-F238E27FC236}">
                <a16:creationId xmlns:a16="http://schemas.microsoft.com/office/drawing/2014/main" id="{51D21EFF-679B-2D6C-9336-F1C2C5DF9FA9}"/>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4.</a:t>
            </a:r>
          </a:p>
        </p:txBody>
      </p:sp>
      <p:pic>
        <p:nvPicPr>
          <p:cNvPr id="23" name="Imagen 22">
            <a:extLst>
              <a:ext uri="{FF2B5EF4-FFF2-40B4-BE49-F238E27FC236}">
                <a16:creationId xmlns:a16="http://schemas.microsoft.com/office/drawing/2014/main" id="{6AC6C0EC-670F-FD67-2581-781544B3E7CC}"/>
              </a:ext>
            </a:extLst>
          </p:cNvPr>
          <p:cNvPicPr>
            <a:picLocks noChangeAspect="1"/>
          </p:cNvPicPr>
          <p:nvPr/>
        </p:nvPicPr>
        <p:blipFill>
          <a:blip r:embed="rId3"/>
          <a:stretch>
            <a:fillRect/>
          </a:stretch>
        </p:blipFill>
        <p:spPr>
          <a:xfrm>
            <a:off x="865315" y="4544558"/>
            <a:ext cx="4805422" cy="523642"/>
          </a:xfrm>
          <a:prstGeom prst="rect">
            <a:avLst/>
          </a:prstGeom>
          <a:ln>
            <a:noFill/>
          </a:ln>
          <a:effectLst>
            <a:outerShdw blurRad="292100" dist="139700" dir="2700000" algn="tl" rotWithShape="0">
              <a:srgbClr val="333333">
                <a:alpha val="65000"/>
              </a:srgbClr>
            </a:outerShdw>
          </a:effectLst>
        </p:spPr>
      </p:pic>
      <p:sp>
        <p:nvSpPr>
          <p:cNvPr id="24" name="CuadroTexto 23">
            <a:extLst>
              <a:ext uri="{FF2B5EF4-FFF2-40B4-BE49-F238E27FC236}">
                <a16:creationId xmlns:a16="http://schemas.microsoft.com/office/drawing/2014/main" id="{D723B432-5094-4E18-1E55-E2285B3E237B}"/>
              </a:ext>
            </a:extLst>
          </p:cNvPr>
          <p:cNvSpPr txBox="1"/>
          <p:nvPr/>
        </p:nvSpPr>
        <p:spPr>
          <a:xfrm>
            <a:off x="778704" y="4175226"/>
            <a:ext cx="2687339" cy="369332"/>
          </a:xfrm>
          <a:prstGeom prst="rect">
            <a:avLst/>
          </a:prstGeom>
          <a:noFill/>
        </p:spPr>
        <p:txBody>
          <a:bodyPr wrap="none" rtlCol="0">
            <a:spAutoFit/>
          </a:bodyPr>
          <a:lstStyle/>
          <a:p>
            <a:r>
              <a:rPr lang="es-CL" dirty="0"/>
              <a:t>Durante el entrenamiento:</a:t>
            </a:r>
          </a:p>
        </p:txBody>
      </p:sp>
      <p:pic>
        <p:nvPicPr>
          <p:cNvPr id="25" name="Imagen 24">
            <a:extLst>
              <a:ext uri="{FF2B5EF4-FFF2-40B4-BE49-F238E27FC236}">
                <a16:creationId xmlns:a16="http://schemas.microsoft.com/office/drawing/2014/main" id="{DC44DC67-7B18-61E8-2153-DAE65E361827}"/>
              </a:ext>
            </a:extLst>
          </p:cNvPr>
          <p:cNvPicPr>
            <a:picLocks noChangeAspect="1"/>
          </p:cNvPicPr>
          <p:nvPr/>
        </p:nvPicPr>
        <p:blipFill>
          <a:blip r:embed="rId4"/>
          <a:stretch>
            <a:fillRect/>
          </a:stretch>
        </p:blipFill>
        <p:spPr>
          <a:xfrm>
            <a:off x="7803312" y="2577158"/>
            <a:ext cx="2569558" cy="257845"/>
          </a:xfrm>
          <a:prstGeom prst="rect">
            <a:avLst/>
          </a:prstGeom>
          <a:ln>
            <a:noFill/>
          </a:ln>
          <a:effectLst>
            <a:outerShdw blurRad="292100" dist="139700" dir="2700000" algn="tl" rotWithShape="0">
              <a:srgbClr val="333333">
                <a:alpha val="65000"/>
              </a:srgbClr>
            </a:outerShdw>
          </a:effectLst>
        </p:spPr>
      </p:pic>
      <p:pic>
        <p:nvPicPr>
          <p:cNvPr id="26" name="Imagen 25">
            <a:extLst>
              <a:ext uri="{FF2B5EF4-FFF2-40B4-BE49-F238E27FC236}">
                <a16:creationId xmlns:a16="http://schemas.microsoft.com/office/drawing/2014/main" id="{957EF96C-5957-586B-3D3E-B8E61C72D953}"/>
              </a:ext>
            </a:extLst>
          </p:cNvPr>
          <p:cNvPicPr>
            <a:picLocks noChangeAspect="1"/>
          </p:cNvPicPr>
          <p:nvPr/>
        </p:nvPicPr>
        <p:blipFill>
          <a:blip r:embed="rId5"/>
          <a:stretch>
            <a:fillRect/>
          </a:stretch>
        </p:blipFill>
        <p:spPr>
          <a:xfrm>
            <a:off x="7803312" y="3242480"/>
            <a:ext cx="2569558" cy="833244"/>
          </a:xfrm>
          <a:prstGeom prst="rect">
            <a:avLst/>
          </a:prstGeom>
          <a:ln>
            <a:noFill/>
          </a:ln>
          <a:effectLst>
            <a:outerShdw blurRad="292100" dist="139700" dir="2700000" algn="tl" rotWithShape="0">
              <a:srgbClr val="333333">
                <a:alpha val="65000"/>
              </a:srgbClr>
            </a:outerShdw>
          </a:effectLst>
        </p:spPr>
      </p:pic>
      <p:sp>
        <p:nvSpPr>
          <p:cNvPr id="27" name="CuadroTexto 26">
            <a:extLst>
              <a:ext uri="{FF2B5EF4-FFF2-40B4-BE49-F238E27FC236}">
                <a16:creationId xmlns:a16="http://schemas.microsoft.com/office/drawing/2014/main" id="{20C5ADFB-79C0-EAA7-088F-D5FF9150A51B}"/>
              </a:ext>
            </a:extLst>
          </p:cNvPr>
          <p:cNvSpPr txBox="1"/>
          <p:nvPr/>
        </p:nvSpPr>
        <p:spPr>
          <a:xfrm>
            <a:off x="6521265" y="1923658"/>
            <a:ext cx="3156313" cy="369332"/>
          </a:xfrm>
          <a:prstGeom prst="rect">
            <a:avLst/>
          </a:prstGeom>
          <a:noFill/>
        </p:spPr>
        <p:txBody>
          <a:bodyPr wrap="none" rtlCol="0">
            <a:spAutoFit/>
          </a:bodyPr>
          <a:lstStyle/>
          <a:p>
            <a:r>
              <a:rPr lang="es-CL" dirty="0">
                <a:solidFill>
                  <a:schemeClr val="bg2"/>
                </a:solidFill>
              </a:rPr>
              <a:t>Durante la etapa de evaluación:</a:t>
            </a:r>
          </a:p>
        </p:txBody>
      </p:sp>
      <p:pic>
        <p:nvPicPr>
          <p:cNvPr id="28" name="Imagen 27">
            <a:extLst>
              <a:ext uri="{FF2B5EF4-FFF2-40B4-BE49-F238E27FC236}">
                <a16:creationId xmlns:a16="http://schemas.microsoft.com/office/drawing/2014/main" id="{6C405F42-9C2D-802B-78D4-24809AEB2C6E}"/>
              </a:ext>
            </a:extLst>
          </p:cNvPr>
          <p:cNvPicPr>
            <a:picLocks noChangeAspect="1"/>
          </p:cNvPicPr>
          <p:nvPr/>
        </p:nvPicPr>
        <p:blipFill>
          <a:blip r:embed="rId6"/>
          <a:stretch>
            <a:fillRect/>
          </a:stretch>
        </p:blipFill>
        <p:spPr>
          <a:xfrm>
            <a:off x="7915100" y="4359892"/>
            <a:ext cx="2345983" cy="1718569"/>
          </a:xfrm>
          <a:prstGeom prst="rect">
            <a:avLst/>
          </a:prstGeom>
          <a:ln>
            <a:noFill/>
          </a:ln>
          <a:effectLst>
            <a:outerShdw blurRad="292100" dist="139700" dir="2700000" algn="tl" rotWithShape="0">
              <a:srgbClr val="333333">
                <a:alpha val="65000"/>
              </a:srgbClr>
            </a:outerShdw>
          </a:effectLst>
        </p:spPr>
      </p:pic>
      <p:sp>
        <p:nvSpPr>
          <p:cNvPr id="29" name="Rectángulo: esquinas redondeadas 28">
            <a:extLst>
              <a:ext uri="{FF2B5EF4-FFF2-40B4-BE49-F238E27FC236}">
                <a16:creationId xmlns:a16="http://schemas.microsoft.com/office/drawing/2014/main" id="{CC86271F-7A87-C1CF-8528-0AE3987FEC83}"/>
              </a:ext>
            </a:extLst>
          </p:cNvPr>
          <p:cNvSpPr/>
          <p:nvPr/>
        </p:nvSpPr>
        <p:spPr>
          <a:xfrm>
            <a:off x="528123" y="1989547"/>
            <a:ext cx="5142614" cy="1252933"/>
          </a:xfrm>
          <a:prstGeom prst="roundRect">
            <a:avLst>
              <a:gd name="adj" fmla="val 12106"/>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s-CL" sz="1800" b="0" i="0" u="none" strike="noStrike" baseline="0" dirty="0">
                <a:latin typeface="TeXGyreHeros-Regular"/>
              </a:rPr>
              <a:t>En los </a:t>
            </a:r>
            <a:r>
              <a:rPr lang="es-CL" sz="1800" b="0" i="0" u="none" strike="noStrike" baseline="0" dirty="0" err="1">
                <a:latin typeface="TeXGyreHeros-Regular"/>
              </a:rPr>
              <a:t>benchmarks</a:t>
            </a:r>
            <a:r>
              <a:rPr lang="es-CL" sz="1800" b="0" i="0" u="none" strike="noStrike" baseline="0" dirty="0">
                <a:latin typeface="TeXGyreHeros-Regular"/>
              </a:rPr>
              <a:t> estudiados, en general, los modelos basados en BERT eran capaces de obtener un rendimiento ligeramente superior al 95%</a:t>
            </a:r>
            <a:endParaRPr lang="es-CL" dirty="0"/>
          </a:p>
        </p:txBody>
      </p:sp>
    </p:spTree>
    <p:extLst>
      <p:ext uri="{BB962C8B-B14F-4D97-AF65-F5344CB8AC3E}">
        <p14:creationId xmlns:p14="http://schemas.microsoft.com/office/powerpoint/2010/main" val="3283889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3" y="894089"/>
            <a:ext cx="8383883" cy="523642"/>
          </a:xfrm>
        </p:spPr>
        <p:txBody>
          <a:bodyPr/>
          <a:lstStyle/>
          <a:p>
            <a:r>
              <a:rPr lang="es-ES" dirty="0"/>
              <a:t>Respuesta a preguntas, descripción</a:t>
            </a:r>
            <a:r>
              <a:rPr lang="es-CL" dirty="0"/>
              <a:t> del problema</a:t>
            </a:r>
          </a:p>
        </p:txBody>
      </p:sp>
      <p:sp>
        <p:nvSpPr>
          <p:cNvPr id="6" name="CuadroTexto 5">
            <a:extLst>
              <a:ext uri="{FF2B5EF4-FFF2-40B4-BE49-F238E27FC236}">
                <a16:creationId xmlns:a16="http://schemas.microsoft.com/office/drawing/2014/main" id="{DF131644-55F0-5FD2-2DBB-B0AB0F753971}"/>
              </a:ext>
            </a:extLst>
          </p:cNvPr>
          <p:cNvSpPr txBox="1"/>
          <p:nvPr/>
        </p:nvSpPr>
        <p:spPr>
          <a:xfrm>
            <a:off x="386664" y="1800683"/>
            <a:ext cx="11167161" cy="646331"/>
          </a:xfrm>
          <a:prstGeom prst="rect">
            <a:avLst/>
          </a:prstGeom>
          <a:noFill/>
        </p:spPr>
        <p:txBody>
          <a:bodyPr wrap="square">
            <a:spAutoFit/>
          </a:bodyPr>
          <a:lstStyle/>
          <a:p>
            <a:pPr marL="285750" indent="-285750" algn="l">
              <a:spcBef>
                <a:spcPts val="600"/>
              </a:spcBef>
              <a:spcAft>
                <a:spcPts val="600"/>
              </a:spcAft>
              <a:buClr>
                <a:schemeClr val="bg2"/>
              </a:buClr>
              <a:buFont typeface="Arial" panose="020B0604020202020204" pitchFamily="34" charset="0"/>
              <a:buChar char="•"/>
            </a:pPr>
            <a:r>
              <a:rPr lang="es-ES" sz="1800" b="0" i="0" u="none" strike="noStrike" baseline="0" dirty="0">
                <a:latin typeface="TeXGyreHeros-Regular"/>
              </a:rPr>
              <a:t>La tarea de Respuesta a Preguntas o </a:t>
            </a:r>
            <a:r>
              <a:rPr lang="es-ES" sz="1800" b="0" i="1" u="none" strike="noStrike" baseline="0" dirty="0" err="1">
                <a:latin typeface="TeXGyreHeros-Italic"/>
              </a:rPr>
              <a:t>Question</a:t>
            </a:r>
            <a:r>
              <a:rPr lang="es-ES" sz="1800" b="0" i="1" u="none" strike="noStrike" baseline="0" dirty="0">
                <a:latin typeface="TeXGyreHeros-Italic"/>
              </a:rPr>
              <a:t> </a:t>
            </a:r>
            <a:r>
              <a:rPr lang="es-ES" sz="1800" b="0" i="1" u="none" strike="noStrike" baseline="0" dirty="0" err="1">
                <a:latin typeface="TeXGyreHeros-Italic"/>
              </a:rPr>
              <a:t>Answering</a:t>
            </a:r>
            <a:r>
              <a:rPr lang="es-ES" sz="1800" b="0" i="1" u="none" strike="noStrike" baseline="0" dirty="0">
                <a:latin typeface="TeXGyreHeros-Italic"/>
              </a:rPr>
              <a:t> </a:t>
            </a:r>
            <a:r>
              <a:rPr lang="es-ES" sz="1800" b="0" i="0" u="none" strike="noStrike" baseline="0" dirty="0">
                <a:latin typeface="TeXGyreHeros-Regular"/>
              </a:rPr>
              <a:t>(QA), se basa en intentar encontrar automáticamente la respuesta contextual y semánticamente correcta para una pregunta proporcionada en un texto</a:t>
            </a:r>
          </a:p>
        </p:txBody>
      </p:sp>
      <p:sp>
        <p:nvSpPr>
          <p:cNvPr id="7" name="Marcador de texto 2">
            <a:extLst>
              <a:ext uri="{FF2B5EF4-FFF2-40B4-BE49-F238E27FC236}">
                <a16:creationId xmlns:a16="http://schemas.microsoft.com/office/drawing/2014/main" id="{E5501170-4EFB-FC29-FC1A-ABEC49339BEA}"/>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Respuesta a Preguntas</a:t>
            </a:r>
          </a:p>
        </p:txBody>
      </p:sp>
      <p:sp>
        <p:nvSpPr>
          <p:cNvPr id="8" name="Marcador de texto 2">
            <a:extLst>
              <a:ext uri="{FF2B5EF4-FFF2-40B4-BE49-F238E27FC236}">
                <a16:creationId xmlns:a16="http://schemas.microsoft.com/office/drawing/2014/main" id="{B94B8A4E-30B7-907B-8EB4-081A9FCFC6FF}"/>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4.</a:t>
            </a:r>
          </a:p>
        </p:txBody>
      </p:sp>
      <p:sp>
        <p:nvSpPr>
          <p:cNvPr id="9" name="Rectángulo: esquinas redondeadas 8">
            <a:extLst>
              <a:ext uri="{FF2B5EF4-FFF2-40B4-BE49-F238E27FC236}">
                <a16:creationId xmlns:a16="http://schemas.microsoft.com/office/drawing/2014/main" id="{ED7C70CE-2098-751E-EF73-2D7E3C91CED5}"/>
              </a:ext>
            </a:extLst>
          </p:cNvPr>
          <p:cNvSpPr/>
          <p:nvPr/>
        </p:nvSpPr>
        <p:spPr>
          <a:xfrm>
            <a:off x="2942165" y="4100388"/>
            <a:ext cx="1771135" cy="424248"/>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bg2"/>
                </a:solidFill>
              </a:rPr>
              <a:t>Entrada</a:t>
            </a:r>
          </a:p>
        </p:txBody>
      </p:sp>
      <p:sp>
        <p:nvSpPr>
          <p:cNvPr id="10" name="Rectángulo: esquinas redondeadas 9">
            <a:extLst>
              <a:ext uri="{FF2B5EF4-FFF2-40B4-BE49-F238E27FC236}">
                <a16:creationId xmlns:a16="http://schemas.microsoft.com/office/drawing/2014/main" id="{56CCCEB8-41C5-156F-51E4-1B6ADA867708}"/>
              </a:ext>
            </a:extLst>
          </p:cNvPr>
          <p:cNvSpPr/>
          <p:nvPr/>
        </p:nvSpPr>
        <p:spPr>
          <a:xfrm>
            <a:off x="5207572" y="4099101"/>
            <a:ext cx="1643447" cy="424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t>BERT</a:t>
            </a:r>
          </a:p>
        </p:txBody>
      </p:sp>
      <p:sp>
        <p:nvSpPr>
          <p:cNvPr id="11" name="Rectángulo: esquinas redondeadas 10">
            <a:extLst>
              <a:ext uri="{FF2B5EF4-FFF2-40B4-BE49-F238E27FC236}">
                <a16:creationId xmlns:a16="http://schemas.microsoft.com/office/drawing/2014/main" id="{D1BB1347-F2AD-F9A6-5253-B4781FCA27F2}"/>
              </a:ext>
            </a:extLst>
          </p:cNvPr>
          <p:cNvSpPr/>
          <p:nvPr/>
        </p:nvSpPr>
        <p:spPr>
          <a:xfrm>
            <a:off x="693958" y="3676025"/>
            <a:ext cx="1771135" cy="424248"/>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bg2"/>
                </a:solidFill>
              </a:rPr>
              <a:t>Texto</a:t>
            </a:r>
          </a:p>
        </p:txBody>
      </p:sp>
      <p:sp>
        <p:nvSpPr>
          <p:cNvPr id="12" name="Rectángulo: esquinas redondeadas 11">
            <a:extLst>
              <a:ext uri="{FF2B5EF4-FFF2-40B4-BE49-F238E27FC236}">
                <a16:creationId xmlns:a16="http://schemas.microsoft.com/office/drawing/2014/main" id="{B5EDBFAE-3DFF-F8C2-EF9C-349DD8266FDC}"/>
              </a:ext>
            </a:extLst>
          </p:cNvPr>
          <p:cNvSpPr/>
          <p:nvPr/>
        </p:nvSpPr>
        <p:spPr>
          <a:xfrm>
            <a:off x="684555" y="4523349"/>
            <a:ext cx="1771135" cy="424248"/>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bg2"/>
                </a:solidFill>
              </a:rPr>
              <a:t>Pregunta</a:t>
            </a:r>
          </a:p>
        </p:txBody>
      </p:sp>
      <p:grpSp>
        <p:nvGrpSpPr>
          <p:cNvPr id="13" name="Grupo 12">
            <a:extLst>
              <a:ext uri="{FF2B5EF4-FFF2-40B4-BE49-F238E27FC236}">
                <a16:creationId xmlns:a16="http://schemas.microsoft.com/office/drawing/2014/main" id="{ED71B51C-B362-F9F5-A45C-1E69D995EFAB}"/>
              </a:ext>
            </a:extLst>
          </p:cNvPr>
          <p:cNvGrpSpPr/>
          <p:nvPr/>
        </p:nvGrpSpPr>
        <p:grpSpPr>
          <a:xfrm>
            <a:off x="4826955" y="4114123"/>
            <a:ext cx="336980" cy="394203"/>
            <a:chOff x="1753610" y="150970"/>
            <a:chExt cx="336980" cy="394203"/>
          </a:xfrm>
        </p:grpSpPr>
        <p:sp>
          <p:nvSpPr>
            <p:cNvPr id="14" name="Flecha: a la derecha 13">
              <a:extLst>
                <a:ext uri="{FF2B5EF4-FFF2-40B4-BE49-F238E27FC236}">
                  <a16:creationId xmlns:a16="http://schemas.microsoft.com/office/drawing/2014/main" id="{9E82FA44-DBDF-5F2D-BB20-543A01775949}"/>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5" name="Flecha: a la derecha 4">
              <a:extLst>
                <a:ext uri="{FF2B5EF4-FFF2-40B4-BE49-F238E27FC236}">
                  <a16:creationId xmlns:a16="http://schemas.microsoft.com/office/drawing/2014/main" id="{1379A421-A220-215D-E34A-4866A868B51A}"/>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16" name="Grupo 15">
            <a:extLst>
              <a:ext uri="{FF2B5EF4-FFF2-40B4-BE49-F238E27FC236}">
                <a16:creationId xmlns:a16="http://schemas.microsoft.com/office/drawing/2014/main" id="{47E31A8E-9BD3-1B34-4FC0-1CE960C39D09}"/>
              </a:ext>
            </a:extLst>
          </p:cNvPr>
          <p:cNvGrpSpPr/>
          <p:nvPr/>
        </p:nvGrpSpPr>
        <p:grpSpPr>
          <a:xfrm rot="1362681">
            <a:off x="2472156" y="3941160"/>
            <a:ext cx="489377" cy="183578"/>
            <a:chOff x="1753610" y="150970"/>
            <a:chExt cx="336980" cy="394203"/>
          </a:xfrm>
        </p:grpSpPr>
        <p:sp>
          <p:nvSpPr>
            <p:cNvPr id="17" name="Flecha: a la derecha 16">
              <a:extLst>
                <a:ext uri="{FF2B5EF4-FFF2-40B4-BE49-F238E27FC236}">
                  <a16:creationId xmlns:a16="http://schemas.microsoft.com/office/drawing/2014/main" id="{513FB898-215B-E2AB-89D3-44C8E9D7EE51}"/>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8" name="Flecha: a la derecha 4">
              <a:extLst>
                <a:ext uri="{FF2B5EF4-FFF2-40B4-BE49-F238E27FC236}">
                  <a16:creationId xmlns:a16="http://schemas.microsoft.com/office/drawing/2014/main" id="{8674A59D-36DD-BE95-B84A-3BFE1CA7A6D3}"/>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19" name="Grupo 18">
            <a:extLst>
              <a:ext uri="{FF2B5EF4-FFF2-40B4-BE49-F238E27FC236}">
                <a16:creationId xmlns:a16="http://schemas.microsoft.com/office/drawing/2014/main" id="{20555B04-766D-53A3-F0E9-F77F81665AD9}"/>
              </a:ext>
            </a:extLst>
          </p:cNvPr>
          <p:cNvGrpSpPr/>
          <p:nvPr/>
        </p:nvGrpSpPr>
        <p:grpSpPr>
          <a:xfrm rot="20443236">
            <a:off x="2468067" y="4503010"/>
            <a:ext cx="489377" cy="183578"/>
            <a:chOff x="1753610" y="150970"/>
            <a:chExt cx="336980" cy="394203"/>
          </a:xfrm>
        </p:grpSpPr>
        <p:sp>
          <p:nvSpPr>
            <p:cNvPr id="20" name="Flecha: a la derecha 19">
              <a:extLst>
                <a:ext uri="{FF2B5EF4-FFF2-40B4-BE49-F238E27FC236}">
                  <a16:creationId xmlns:a16="http://schemas.microsoft.com/office/drawing/2014/main" id="{7D0E39B0-F43E-46CD-358D-3221CC7BD237}"/>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1" name="Flecha: a la derecha 4">
              <a:extLst>
                <a:ext uri="{FF2B5EF4-FFF2-40B4-BE49-F238E27FC236}">
                  <a16:creationId xmlns:a16="http://schemas.microsoft.com/office/drawing/2014/main" id="{DA1FC01B-315D-CD08-AC8D-59672300AC85}"/>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sp>
        <p:nvSpPr>
          <p:cNvPr id="25" name="Rectángulo: esquinas redondeadas 24">
            <a:extLst>
              <a:ext uri="{FF2B5EF4-FFF2-40B4-BE49-F238E27FC236}">
                <a16:creationId xmlns:a16="http://schemas.microsoft.com/office/drawing/2014/main" id="{B27B2CE3-9033-AC9C-DCE8-01ECD7A5FE1A}"/>
              </a:ext>
            </a:extLst>
          </p:cNvPr>
          <p:cNvSpPr/>
          <p:nvPr/>
        </p:nvSpPr>
        <p:spPr>
          <a:xfrm>
            <a:off x="9707230" y="4099101"/>
            <a:ext cx="1771135" cy="424248"/>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a:solidFill>
                  <a:schemeClr val="bg2"/>
                </a:solidFill>
              </a:rPr>
              <a:t>Respuesta</a:t>
            </a:r>
          </a:p>
        </p:txBody>
      </p:sp>
      <p:sp>
        <p:nvSpPr>
          <p:cNvPr id="26" name="Rectángulo: esquinas redondeadas 25">
            <a:extLst>
              <a:ext uri="{FF2B5EF4-FFF2-40B4-BE49-F238E27FC236}">
                <a16:creationId xmlns:a16="http://schemas.microsoft.com/office/drawing/2014/main" id="{119265A3-D699-7118-7585-2922AFE2D058}"/>
              </a:ext>
            </a:extLst>
          </p:cNvPr>
          <p:cNvSpPr/>
          <p:nvPr/>
        </p:nvSpPr>
        <p:spPr>
          <a:xfrm>
            <a:off x="7354694" y="3676025"/>
            <a:ext cx="1771135" cy="424248"/>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err="1">
                <a:solidFill>
                  <a:schemeClr val="bg2"/>
                </a:solidFill>
              </a:rPr>
              <a:t>Start</a:t>
            </a:r>
            <a:r>
              <a:rPr lang="es-CL" dirty="0">
                <a:solidFill>
                  <a:schemeClr val="bg2"/>
                </a:solidFill>
              </a:rPr>
              <a:t> Token</a:t>
            </a:r>
          </a:p>
        </p:txBody>
      </p:sp>
      <p:sp>
        <p:nvSpPr>
          <p:cNvPr id="27" name="Rectángulo: esquinas redondeadas 26">
            <a:extLst>
              <a:ext uri="{FF2B5EF4-FFF2-40B4-BE49-F238E27FC236}">
                <a16:creationId xmlns:a16="http://schemas.microsoft.com/office/drawing/2014/main" id="{94C54883-845B-4629-B9A7-B4597ACC67BE}"/>
              </a:ext>
            </a:extLst>
          </p:cNvPr>
          <p:cNvSpPr/>
          <p:nvPr/>
        </p:nvSpPr>
        <p:spPr>
          <a:xfrm>
            <a:off x="7345291" y="4523349"/>
            <a:ext cx="1771135" cy="424248"/>
          </a:xfrm>
          <a:prstGeom prst="roundRect">
            <a:avLst/>
          </a:prstGeom>
          <a:solidFill>
            <a:schemeClr val="tx2"/>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dirty="0" err="1">
                <a:solidFill>
                  <a:schemeClr val="bg2"/>
                </a:solidFill>
              </a:rPr>
              <a:t>End</a:t>
            </a:r>
            <a:r>
              <a:rPr lang="es-CL" dirty="0">
                <a:solidFill>
                  <a:schemeClr val="bg2"/>
                </a:solidFill>
              </a:rPr>
              <a:t> Token</a:t>
            </a:r>
          </a:p>
        </p:txBody>
      </p:sp>
      <p:grpSp>
        <p:nvGrpSpPr>
          <p:cNvPr id="28" name="Grupo 27">
            <a:extLst>
              <a:ext uri="{FF2B5EF4-FFF2-40B4-BE49-F238E27FC236}">
                <a16:creationId xmlns:a16="http://schemas.microsoft.com/office/drawing/2014/main" id="{95376B34-EE73-73D1-CA85-9D2CA780E9DA}"/>
              </a:ext>
            </a:extLst>
          </p:cNvPr>
          <p:cNvGrpSpPr/>
          <p:nvPr/>
        </p:nvGrpSpPr>
        <p:grpSpPr>
          <a:xfrm rot="1362681">
            <a:off x="9193234" y="3941159"/>
            <a:ext cx="489377" cy="183578"/>
            <a:chOff x="1753610" y="150970"/>
            <a:chExt cx="336980" cy="394203"/>
          </a:xfrm>
        </p:grpSpPr>
        <p:sp>
          <p:nvSpPr>
            <p:cNvPr id="29" name="Flecha: a la derecha 28">
              <a:extLst>
                <a:ext uri="{FF2B5EF4-FFF2-40B4-BE49-F238E27FC236}">
                  <a16:creationId xmlns:a16="http://schemas.microsoft.com/office/drawing/2014/main" id="{8E6EEDFA-A74D-1E0E-40C4-E617D1AE33B4}"/>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0" name="Flecha: a la derecha 4">
              <a:extLst>
                <a:ext uri="{FF2B5EF4-FFF2-40B4-BE49-F238E27FC236}">
                  <a16:creationId xmlns:a16="http://schemas.microsoft.com/office/drawing/2014/main" id="{1ACC0DD1-8727-0622-76B8-FCF4A1C2619C}"/>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31" name="Grupo 30">
            <a:extLst>
              <a:ext uri="{FF2B5EF4-FFF2-40B4-BE49-F238E27FC236}">
                <a16:creationId xmlns:a16="http://schemas.microsoft.com/office/drawing/2014/main" id="{44371B94-CA72-5ED7-053B-CA957F1DC185}"/>
              </a:ext>
            </a:extLst>
          </p:cNvPr>
          <p:cNvGrpSpPr/>
          <p:nvPr/>
        </p:nvGrpSpPr>
        <p:grpSpPr>
          <a:xfrm rot="20443236">
            <a:off x="9189145" y="4503009"/>
            <a:ext cx="489377" cy="183578"/>
            <a:chOff x="1753610" y="150970"/>
            <a:chExt cx="336980" cy="394203"/>
          </a:xfrm>
        </p:grpSpPr>
        <p:sp>
          <p:nvSpPr>
            <p:cNvPr id="32" name="Flecha: a la derecha 31">
              <a:extLst>
                <a:ext uri="{FF2B5EF4-FFF2-40B4-BE49-F238E27FC236}">
                  <a16:creationId xmlns:a16="http://schemas.microsoft.com/office/drawing/2014/main" id="{342C2441-9D36-9DED-E082-7514C4187C40}"/>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3" name="Flecha: a la derecha 4">
              <a:extLst>
                <a:ext uri="{FF2B5EF4-FFF2-40B4-BE49-F238E27FC236}">
                  <a16:creationId xmlns:a16="http://schemas.microsoft.com/office/drawing/2014/main" id="{D3F6E08D-8546-943C-26FE-94469940AC44}"/>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34" name="Grupo 33">
            <a:extLst>
              <a:ext uri="{FF2B5EF4-FFF2-40B4-BE49-F238E27FC236}">
                <a16:creationId xmlns:a16="http://schemas.microsoft.com/office/drawing/2014/main" id="{3BBFE707-8287-28B4-299B-72CDA9A1726A}"/>
              </a:ext>
            </a:extLst>
          </p:cNvPr>
          <p:cNvGrpSpPr/>
          <p:nvPr/>
        </p:nvGrpSpPr>
        <p:grpSpPr>
          <a:xfrm rot="20020358">
            <a:off x="6871692" y="3941158"/>
            <a:ext cx="489377" cy="183578"/>
            <a:chOff x="1753610" y="150970"/>
            <a:chExt cx="336980" cy="394203"/>
          </a:xfrm>
        </p:grpSpPr>
        <p:sp>
          <p:nvSpPr>
            <p:cNvPr id="35" name="Flecha: a la derecha 34">
              <a:extLst>
                <a:ext uri="{FF2B5EF4-FFF2-40B4-BE49-F238E27FC236}">
                  <a16:creationId xmlns:a16="http://schemas.microsoft.com/office/drawing/2014/main" id="{BDF32FBC-E819-38BC-8DA3-557991D91F8A}"/>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6" name="Flecha: a la derecha 4">
              <a:extLst>
                <a:ext uri="{FF2B5EF4-FFF2-40B4-BE49-F238E27FC236}">
                  <a16:creationId xmlns:a16="http://schemas.microsoft.com/office/drawing/2014/main" id="{F9704090-7039-635C-F08B-5E4B21FB790E}"/>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37" name="Grupo 36">
            <a:extLst>
              <a:ext uri="{FF2B5EF4-FFF2-40B4-BE49-F238E27FC236}">
                <a16:creationId xmlns:a16="http://schemas.microsoft.com/office/drawing/2014/main" id="{F91B0B37-D6D5-80FD-596F-2BBCB7E1CC6D}"/>
              </a:ext>
            </a:extLst>
          </p:cNvPr>
          <p:cNvGrpSpPr/>
          <p:nvPr/>
        </p:nvGrpSpPr>
        <p:grpSpPr>
          <a:xfrm rot="1264697">
            <a:off x="6867603" y="4503008"/>
            <a:ext cx="489377" cy="183578"/>
            <a:chOff x="1753610" y="150970"/>
            <a:chExt cx="336980" cy="394203"/>
          </a:xfrm>
        </p:grpSpPr>
        <p:sp>
          <p:nvSpPr>
            <p:cNvPr id="38" name="Flecha: a la derecha 37">
              <a:extLst>
                <a:ext uri="{FF2B5EF4-FFF2-40B4-BE49-F238E27FC236}">
                  <a16:creationId xmlns:a16="http://schemas.microsoft.com/office/drawing/2014/main" id="{21C4E1B4-E833-AD00-195F-8AAED57D0BAA}"/>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9" name="Flecha: a la derecha 4">
              <a:extLst>
                <a:ext uri="{FF2B5EF4-FFF2-40B4-BE49-F238E27FC236}">
                  <a16:creationId xmlns:a16="http://schemas.microsoft.com/office/drawing/2014/main" id="{34EC344A-C4A9-C7E8-A466-74B6E2D71579}"/>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spTree>
    <p:extLst>
      <p:ext uri="{BB962C8B-B14F-4D97-AF65-F5344CB8AC3E}">
        <p14:creationId xmlns:p14="http://schemas.microsoft.com/office/powerpoint/2010/main" val="2624244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Marcador de texto 5"/>
          <p:cNvSpPr>
            <a:spLocks noGrp="1"/>
          </p:cNvSpPr>
          <p:nvPr>
            <p:ph type="body" sz="quarter" idx="20"/>
          </p:nvPr>
        </p:nvSpPr>
        <p:spPr>
          <a:xfrm>
            <a:off x="333925" y="2820836"/>
            <a:ext cx="4721161" cy="342900"/>
          </a:xfrm>
        </p:spPr>
        <p:txBody>
          <a:bodyPr/>
          <a:lstStyle/>
          <a:p>
            <a:r>
              <a:rPr lang="es-ES" dirty="0">
                <a:solidFill>
                  <a:schemeClr val="bg2"/>
                </a:solidFill>
              </a:rPr>
              <a:t>Características</a:t>
            </a:r>
          </a:p>
        </p:txBody>
      </p:sp>
      <p:sp>
        <p:nvSpPr>
          <p:cNvPr id="7" name="Marcador de texto 6"/>
          <p:cNvSpPr>
            <a:spLocks noGrp="1"/>
          </p:cNvSpPr>
          <p:nvPr>
            <p:ph type="body" sz="quarter" idx="21"/>
          </p:nvPr>
        </p:nvSpPr>
        <p:spPr>
          <a:xfrm>
            <a:off x="257462" y="3119368"/>
            <a:ext cx="5411818" cy="3292459"/>
          </a:xfrm>
        </p:spPr>
        <p:txBody>
          <a:bodyPr/>
          <a:lstStyle/>
          <a:p>
            <a:pPr marL="285750" indent="-285750">
              <a:lnSpc>
                <a:spcPct val="100000"/>
              </a:lnSpc>
              <a:spcBef>
                <a:spcPts val="600"/>
              </a:spcBef>
              <a:spcAft>
                <a:spcPts val="600"/>
              </a:spcAft>
              <a:buClr>
                <a:srgbClr val="E65014"/>
              </a:buClr>
              <a:buFont typeface="Arial" panose="020B0604020202020204" pitchFamily="34" charset="0"/>
              <a:buChar char="•"/>
            </a:pPr>
            <a:r>
              <a:rPr lang="es-ES" sz="1400" b="0" i="0" u="none" strike="noStrike" baseline="0" dirty="0">
                <a:latin typeface="TeXGyreHeros-Regular"/>
              </a:rPr>
              <a:t>Publicado en el año 2016 por investigadores de la Universidad de Stanford.</a:t>
            </a:r>
          </a:p>
          <a:p>
            <a:pPr marL="285750" indent="-285750">
              <a:lnSpc>
                <a:spcPct val="100000"/>
              </a:lnSpc>
              <a:spcBef>
                <a:spcPts val="600"/>
              </a:spcBef>
              <a:spcAft>
                <a:spcPts val="600"/>
              </a:spcAft>
              <a:buClr>
                <a:srgbClr val="E65014"/>
              </a:buClr>
              <a:buFont typeface="Arial" panose="020B0604020202020204" pitchFamily="34" charset="0"/>
              <a:buChar char="•"/>
            </a:pPr>
            <a:r>
              <a:rPr lang="es-ES" sz="1400" b="0" i="0" u="none" strike="noStrike" baseline="0" dirty="0">
                <a:latin typeface="TeXGyreHeros-Regular"/>
              </a:rPr>
              <a:t>Este conjunto de datos contiene un total de 107.785 preguntas extraídas de un conjunto de 536 artículos seleccionados de la Wikipedia, en un amplio rango de tópicos. </a:t>
            </a:r>
          </a:p>
          <a:p>
            <a:pPr marL="285750" indent="-285750">
              <a:lnSpc>
                <a:spcPct val="100000"/>
              </a:lnSpc>
              <a:spcBef>
                <a:spcPts val="600"/>
              </a:spcBef>
              <a:spcAft>
                <a:spcPts val="600"/>
              </a:spcAft>
              <a:buClr>
                <a:srgbClr val="E65014"/>
              </a:buClr>
              <a:buFont typeface="Arial" panose="020B0604020202020204" pitchFamily="34" charset="0"/>
              <a:buChar char="•"/>
            </a:pPr>
            <a:r>
              <a:rPr lang="es-ES" sz="1400" b="0" i="0" u="none" strike="noStrike" baseline="0" dirty="0">
                <a:latin typeface="TeXGyreHeros-Regular"/>
              </a:rPr>
              <a:t>Existe una segunda versión de </a:t>
            </a:r>
            <a:r>
              <a:rPr lang="es-ES" sz="1400" b="0" i="0" u="none" strike="noStrike" baseline="0" dirty="0" err="1">
                <a:latin typeface="TeXGyreHeros-Regular"/>
              </a:rPr>
              <a:t>SQuAD</a:t>
            </a:r>
            <a:r>
              <a:rPr lang="es-ES" sz="1400" b="0" i="0" u="none" strike="noStrike" baseline="0" dirty="0">
                <a:latin typeface="TeXGyreHeros-Regular"/>
              </a:rPr>
              <a:t> (v2.0) publicada por los mismos investigadores en el año 2018. Esta versión se diferencia de la primera en que en algunas oportunidades la respuesta no se encuentra en el texto original y está enfocada a ser utilizada en soluciones donde el modelo debe fabricar la respuesta de algún modo. </a:t>
            </a:r>
          </a:p>
          <a:p>
            <a:pPr marL="285750" indent="-285750">
              <a:lnSpc>
                <a:spcPct val="100000"/>
              </a:lnSpc>
              <a:spcBef>
                <a:spcPts val="600"/>
              </a:spcBef>
              <a:spcAft>
                <a:spcPts val="600"/>
              </a:spcAft>
              <a:buClr>
                <a:srgbClr val="E65014"/>
              </a:buClr>
              <a:buFont typeface="Arial" panose="020B0604020202020204" pitchFamily="34" charset="0"/>
              <a:buChar char="•"/>
            </a:pPr>
            <a:r>
              <a:rPr lang="es-ES" sz="1400" b="0" i="0" u="none" strike="noStrike" baseline="0" dirty="0">
                <a:latin typeface="TeXGyreHeros-Regular"/>
              </a:rPr>
              <a:t>Por</a:t>
            </a:r>
            <a:r>
              <a:rPr lang="es-ES" sz="1400" dirty="0">
                <a:latin typeface="TeXGyreHeros-Regular"/>
              </a:rPr>
              <a:t> </a:t>
            </a:r>
            <a:r>
              <a:rPr lang="es-ES" sz="1400" b="0" i="0" u="none" strike="noStrike" baseline="0" dirty="0">
                <a:latin typeface="TeXGyreHeros-Regular"/>
              </a:rPr>
              <a:t>simplicidad en este trabajó se utilizó la versión 1.1 de este conjunto de datos.</a:t>
            </a:r>
          </a:p>
        </p:txBody>
      </p:sp>
      <p:sp>
        <p:nvSpPr>
          <p:cNvPr id="10" name="Marcador de texto 4">
            <a:extLst>
              <a:ext uri="{FF2B5EF4-FFF2-40B4-BE49-F238E27FC236}">
                <a16:creationId xmlns:a16="http://schemas.microsoft.com/office/drawing/2014/main" id="{1C85F2B4-5A9E-6DC1-C183-D57275B6A6F9}"/>
              </a:ext>
            </a:extLst>
          </p:cNvPr>
          <p:cNvSpPr txBox="1">
            <a:spLocks/>
          </p:cNvSpPr>
          <p:nvPr/>
        </p:nvSpPr>
        <p:spPr>
          <a:xfrm>
            <a:off x="257463" y="894089"/>
            <a:ext cx="7293021" cy="5236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1" i="0" kern="1200">
                <a:solidFill>
                  <a:schemeClr val="tx1"/>
                </a:solidFill>
                <a:latin typeface="Periodico Display Rg" panose="02000504080000020004" pitchFamily="50"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Respuesta a preguntas </a:t>
            </a:r>
          </a:p>
          <a:p>
            <a:r>
              <a:rPr lang="es-CL" dirty="0"/>
              <a:t>conjunto de datos</a:t>
            </a:r>
          </a:p>
        </p:txBody>
      </p:sp>
      <p:sp>
        <p:nvSpPr>
          <p:cNvPr id="11" name="Marcador de texto 2">
            <a:extLst>
              <a:ext uri="{FF2B5EF4-FFF2-40B4-BE49-F238E27FC236}">
                <a16:creationId xmlns:a16="http://schemas.microsoft.com/office/drawing/2014/main" id="{357F4E4C-01DE-DB0B-2B11-64BFFC53D8AE}"/>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Respuesta a Preguntas</a:t>
            </a:r>
          </a:p>
        </p:txBody>
      </p:sp>
      <p:sp>
        <p:nvSpPr>
          <p:cNvPr id="12" name="Marcador de texto 2">
            <a:extLst>
              <a:ext uri="{FF2B5EF4-FFF2-40B4-BE49-F238E27FC236}">
                <a16:creationId xmlns:a16="http://schemas.microsoft.com/office/drawing/2014/main" id="{DFF9DFD4-9374-59F9-FDAE-D5BD097CF3B4}"/>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5.</a:t>
            </a:r>
          </a:p>
        </p:txBody>
      </p:sp>
      <p:sp>
        <p:nvSpPr>
          <p:cNvPr id="13" name="CuadroTexto 12">
            <a:extLst>
              <a:ext uri="{FF2B5EF4-FFF2-40B4-BE49-F238E27FC236}">
                <a16:creationId xmlns:a16="http://schemas.microsoft.com/office/drawing/2014/main" id="{5C15CEA7-3CFD-7D49-636A-5ABA3253E4C2}"/>
              </a:ext>
            </a:extLst>
          </p:cNvPr>
          <p:cNvSpPr txBox="1"/>
          <p:nvPr/>
        </p:nvSpPr>
        <p:spPr>
          <a:xfrm>
            <a:off x="257462" y="2043119"/>
            <a:ext cx="5125375" cy="369332"/>
          </a:xfrm>
          <a:prstGeom prst="rect">
            <a:avLst/>
          </a:prstGeom>
          <a:noFill/>
        </p:spPr>
        <p:txBody>
          <a:bodyPr wrap="square">
            <a:spAutoFit/>
          </a:bodyPr>
          <a:lstStyle/>
          <a:p>
            <a:r>
              <a:rPr lang="en-US" sz="1800" b="1" i="1" u="none" strike="noStrike" baseline="0" dirty="0">
                <a:solidFill>
                  <a:schemeClr val="bg2"/>
                </a:solidFill>
                <a:latin typeface="TeXGyreHeros-BoldItalic"/>
              </a:rPr>
              <a:t>The Stanford Question Answering Dataset (</a:t>
            </a:r>
            <a:r>
              <a:rPr lang="en-US" sz="1800" b="1" i="1" u="none" strike="noStrike" baseline="0" dirty="0" err="1">
                <a:solidFill>
                  <a:schemeClr val="bg2"/>
                </a:solidFill>
                <a:latin typeface="TeXGyreHeros-BoldItalic"/>
              </a:rPr>
              <a:t>SQuAD</a:t>
            </a:r>
            <a:r>
              <a:rPr lang="en-US" sz="1800" b="1" i="1" u="none" strike="noStrike" baseline="0" dirty="0">
                <a:solidFill>
                  <a:schemeClr val="bg2"/>
                </a:solidFill>
                <a:latin typeface="TeXGyreHeros-BoldItalic"/>
              </a:rPr>
              <a:t>)</a:t>
            </a:r>
          </a:p>
        </p:txBody>
      </p:sp>
      <p:pic>
        <p:nvPicPr>
          <p:cNvPr id="16" name="Imagen 15">
            <a:extLst>
              <a:ext uri="{FF2B5EF4-FFF2-40B4-BE49-F238E27FC236}">
                <a16:creationId xmlns:a16="http://schemas.microsoft.com/office/drawing/2014/main" id="{25E8BDA5-A286-B6A8-9D0F-083BB7980F2F}"/>
              </a:ext>
            </a:extLst>
          </p:cNvPr>
          <p:cNvPicPr>
            <a:picLocks noChangeAspect="1"/>
          </p:cNvPicPr>
          <p:nvPr/>
        </p:nvPicPr>
        <p:blipFill rotWithShape="1">
          <a:blip r:embed="rId3"/>
          <a:srcRect l="2835" t="9746" r="3213" b="12016"/>
          <a:stretch/>
        </p:blipFill>
        <p:spPr>
          <a:xfrm>
            <a:off x="6934200" y="894089"/>
            <a:ext cx="4143375" cy="1438275"/>
          </a:xfrm>
          <a:prstGeom prst="rect">
            <a:avLst/>
          </a:prstGeom>
          <a:ln>
            <a:noFill/>
          </a:ln>
          <a:effectLst>
            <a:outerShdw blurRad="292100" dist="139700" dir="2700000" algn="tl" rotWithShape="0">
              <a:srgbClr val="333333">
                <a:alpha val="65000"/>
              </a:srgbClr>
            </a:outerShdw>
          </a:effectLst>
        </p:spPr>
      </p:pic>
      <p:pic>
        <p:nvPicPr>
          <p:cNvPr id="20" name="Imagen 19">
            <a:extLst>
              <a:ext uri="{FF2B5EF4-FFF2-40B4-BE49-F238E27FC236}">
                <a16:creationId xmlns:a16="http://schemas.microsoft.com/office/drawing/2014/main" id="{85C5ED52-3929-90F8-28E7-87181BF5BC8B}"/>
              </a:ext>
            </a:extLst>
          </p:cNvPr>
          <p:cNvPicPr>
            <a:picLocks noChangeAspect="1"/>
          </p:cNvPicPr>
          <p:nvPr/>
        </p:nvPicPr>
        <p:blipFill rotWithShape="1">
          <a:blip r:embed="rId4"/>
          <a:srcRect l="3724" t="5323" r="7798" b="9527"/>
          <a:stretch/>
        </p:blipFill>
        <p:spPr>
          <a:xfrm>
            <a:off x="6934200" y="2544898"/>
            <a:ext cx="4143375" cy="39614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6724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3" y="894089"/>
            <a:ext cx="7100515" cy="523642"/>
          </a:xfrm>
        </p:spPr>
        <p:txBody>
          <a:bodyPr/>
          <a:lstStyle/>
          <a:p>
            <a:r>
              <a:rPr lang="es-ES" dirty="0"/>
              <a:t>Respuesta a preguntas, </a:t>
            </a:r>
            <a:r>
              <a:rPr lang="es-CL" dirty="0"/>
              <a:t>estado del arte</a:t>
            </a:r>
          </a:p>
        </p:txBody>
      </p:sp>
      <p:sp>
        <p:nvSpPr>
          <p:cNvPr id="6" name="Marcador de texto 2">
            <a:extLst>
              <a:ext uri="{FF2B5EF4-FFF2-40B4-BE49-F238E27FC236}">
                <a16:creationId xmlns:a16="http://schemas.microsoft.com/office/drawing/2014/main" id="{93FB225E-E71C-E5A9-F00F-4826514744BE}"/>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Respuesta a Preguntas</a:t>
            </a:r>
          </a:p>
        </p:txBody>
      </p:sp>
      <p:sp>
        <p:nvSpPr>
          <p:cNvPr id="7" name="Marcador de texto 2">
            <a:extLst>
              <a:ext uri="{FF2B5EF4-FFF2-40B4-BE49-F238E27FC236}">
                <a16:creationId xmlns:a16="http://schemas.microsoft.com/office/drawing/2014/main" id="{260D9E85-C191-E44D-3AF0-FCDA79D1792B}"/>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5.</a:t>
            </a:r>
          </a:p>
        </p:txBody>
      </p:sp>
      <p:sp>
        <p:nvSpPr>
          <p:cNvPr id="8" name="CuadroTexto 7">
            <a:extLst>
              <a:ext uri="{FF2B5EF4-FFF2-40B4-BE49-F238E27FC236}">
                <a16:creationId xmlns:a16="http://schemas.microsoft.com/office/drawing/2014/main" id="{B077462F-A145-5FB9-CC8B-8595EC3ADA4C}"/>
              </a:ext>
            </a:extLst>
          </p:cNvPr>
          <p:cNvSpPr txBox="1"/>
          <p:nvPr/>
        </p:nvSpPr>
        <p:spPr>
          <a:xfrm>
            <a:off x="646527" y="1797980"/>
            <a:ext cx="10898946" cy="923330"/>
          </a:xfrm>
          <a:prstGeom prst="rect">
            <a:avLst/>
          </a:prstGeom>
          <a:noFill/>
        </p:spPr>
        <p:txBody>
          <a:bodyPr wrap="square">
            <a:spAutoFit/>
          </a:bodyPr>
          <a:lstStyle/>
          <a:p>
            <a:pPr algn="l"/>
            <a:r>
              <a:rPr lang="es-ES" sz="1800" b="0" i="0" u="none" strike="noStrike" baseline="0" dirty="0">
                <a:solidFill>
                  <a:srgbClr val="000000"/>
                </a:solidFill>
                <a:latin typeface="TeXGyreHeros-Regular"/>
              </a:rPr>
              <a:t>Hay dos métricas dominantes utilizadas por muchos conjuntos de datos de respuesta a preguntas, incluido </a:t>
            </a:r>
            <a:r>
              <a:rPr lang="es-ES" sz="1800" b="0" i="0" u="none" strike="noStrike" baseline="0" dirty="0" err="1">
                <a:solidFill>
                  <a:srgbClr val="000000"/>
                </a:solidFill>
                <a:latin typeface="TeXGyreHeros-Regular"/>
              </a:rPr>
              <a:t>SQuAD</a:t>
            </a:r>
            <a:r>
              <a:rPr lang="es-ES" sz="1800" b="0" i="0" u="none" strike="noStrike" baseline="0" dirty="0">
                <a:solidFill>
                  <a:srgbClr val="000000"/>
                </a:solidFill>
                <a:latin typeface="TeXGyreHeros-Regular"/>
              </a:rPr>
              <a:t>:</a:t>
            </a:r>
          </a:p>
          <a:p>
            <a:pPr marL="285750" indent="-285750" algn="l">
              <a:buClr>
                <a:schemeClr val="bg2"/>
              </a:buClr>
              <a:buFont typeface="Arial" panose="020B0604020202020204" pitchFamily="34" charset="0"/>
              <a:buChar char="•"/>
            </a:pPr>
            <a:r>
              <a:rPr lang="es-ES" dirty="0">
                <a:solidFill>
                  <a:srgbClr val="000000"/>
                </a:solidFill>
                <a:latin typeface="TeXGyreHeros-Regular"/>
              </a:rPr>
              <a:t>Coincidencia exacta o </a:t>
            </a:r>
            <a:r>
              <a:rPr lang="es-ES" dirty="0" err="1">
                <a:solidFill>
                  <a:srgbClr val="000000"/>
                </a:solidFill>
                <a:latin typeface="TeXGyreHeros-Regular"/>
              </a:rPr>
              <a:t>Exact</a:t>
            </a:r>
            <a:r>
              <a:rPr lang="es-ES" dirty="0">
                <a:solidFill>
                  <a:srgbClr val="000000"/>
                </a:solidFill>
                <a:latin typeface="TeXGyreHeros-Regular"/>
              </a:rPr>
              <a:t> match </a:t>
            </a:r>
            <a:r>
              <a:rPr lang="es-ES" sz="1800" b="0" i="0" u="none" strike="noStrike" baseline="0" dirty="0">
                <a:solidFill>
                  <a:srgbClr val="000000"/>
                </a:solidFill>
                <a:latin typeface="TeXGyreHeros-Regular"/>
              </a:rPr>
              <a:t>(EM).</a:t>
            </a:r>
            <a:endParaRPr lang="es-ES" dirty="0">
              <a:solidFill>
                <a:srgbClr val="000000"/>
              </a:solidFill>
              <a:latin typeface="TeXGyreHeros-Regular"/>
            </a:endParaRPr>
          </a:p>
          <a:p>
            <a:pPr marL="285750" indent="-285750" algn="l">
              <a:buClr>
                <a:schemeClr val="bg2"/>
              </a:buClr>
              <a:buFont typeface="Arial" panose="020B0604020202020204" pitchFamily="34" charset="0"/>
              <a:buChar char="•"/>
            </a:pPr>
            <a:r>
              <a:rPr lang="es-ES" sz="1800" b="0" i="0" u="none" strike="noStrike" baseline="0" dirty="0">
                <a:solidFill>
                  <a:srgbClr val="000000"/>
                </a:solidFill>
                <a:latin typeface="TeXGyreHeros-Regular"/>
              </a:rPr>
              <a:t>La puntuación F1 o F1 score.</a:t>
            </a:r>
          </a:p>
        </p:txBody>
      </p:sp>
      <p:sp>
        <p:nvSpPr>
          <p:cNvPr id="9" name="Rectángulo: esquinas redondeadas 8">
            <a:extLst>
              <a:ext uri="{FF2B5EF4-FFF2-40B4-BE49-F238E27FC236}">
                <a16:creationId xmlns:a16="http://schemas.microsoft.com/office/drawing/2014/main" id="{BEA34162-FA9F-3913-009D-4DAD1A5E9EAF}"/>
              </a:ext>
            </a:extLst>
          </p:cNvPr>
          <p:cNvSpPr/>
          <p:nvPr/>
        </p:nvSpPr>
        <p:spPr>
          <a:xfrm>
            <a:off x="2869441" y="3267649"/>
            <a:ext cx="3085432" cy="2639112"/>
          </a:xfrm>
          <a:prstGeom prst="roundRect">
            <a:avLst>
              <a:gd name="adj" fmla="val 7440"/>
            </a:avLst>
          </a:prstGeom>
          <a:solidFill>
            <a:schemeClr val="bg1"/>
          </a:solidFill>
          <a:ln w="38100">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Rectángulo: esquinas redondeadas 9">
            <a:extLst>
              <a:ext uri="{FF2B5EF4-FFF2-40B4-BE49-F238E27FC236}">
                <a16:creationId xmlns:a16="http://schemas.microsoft.com/office/drawing/2014/main" id="{964476C1-014C-D0E6-A63F-633B4D0FC2EF}"/>
              </a:ext>
            </a:extLst>
          </p:cNvPr>
          <p:cNvSpPr/>
          <p:nvPr/>
        </p:nvSpPr>
        <p:spPr>
          <a:xfrm>
            <a:off x="6498553" y="3260187"/>
            <a:ext cx="3085431" cy="2639112"/>
          </a:xfrm>
          <a:prstGeom prst="roundRect">
            <a:avLst>
              <a:gd name="adj" fmla="val 6367"/>
            </a:avLst>
          </a:prstGeom>
          <a:solidFill>
            <a:schemeClr val="bg1"/>
          </a:solidFill>
          <a:ln w="38100">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1" name="CuadroTexto 10">
            <a:extLst>
              <a:ext uri="{FF2B5EF4-FFF2-40B4-BE49-F238E27FC236}">
                <a16:creationId xmlns:a16="http://schemas.microsoft.com/office/drawing/2014/main" id="{07E70E43-1A2C-26DB-90F1-E6714FB7A8E5}"/>
              </a:ext>
            </a:extLst>
          </p:cNvPr>
          <p:cNvSpPr txBox="1"/>
          <p:nvPr/>
        </p:nvSpPr>
        <p:spPr>
          <a:xfrm>
            <a:off x="3002939" y="3462022"/>
            <a:ext cx="2818435" cy="307777"/>
          </a:xfrm>
          <a:prstGeom prst="rect">
            <a:avLst/>
          </a:prstGeom>
          <a:noFill/>
        </p:spPr>
        <p:txBody>
          <a:bodyPr wrap="square">
            <a:spAutoFit/>
          </a:bodyPr>
          <a:lstStyle/>
          <a:p>
            <a:pPr algn="ctr"/>
            <a:r>
              <a:rPr lang="es-CL" sz="1400" b="1" i="0" u="none" strike="noStrike" baseline="0" dirty="0">
                <a:solidFill>
                  <a:srgbClr val="000000"/>
                </a:solidFill>
                <a:latin typeface="TeXGyreHeros-Bold"/>
              </a:rPr>
              <a:t>Coincidencia exacta o </a:t>
            </a:r>
            <a:r>
              <a:rPr lang="es-CL" sz="1400" b="1" i="0" u="none" strike="noStrike" baseline="0" dirty="0" err="1">
                <a:solidFill>
                  <a:srgbClr val="000000"/>
                </a:solidFill>
                <a:latin typeface="TeXGyreHeros-Bold"/>
              </a:rPr>
              <a:t>Exact</a:t>
            </a:r>
            <a:r>
              <a:rPr lang="es-CL" sz="1400" b="1" i="0" u="none" strike="noStrike" baseline="0" dirty="0">
                <a:solidFill>
                  <a:srgbClr val="000000"/>
                </a:solidFill>
                <a:latin typeface="TeXGyreHeros-Bold"/>
              </a:rPr>
              <a:t> Match </a:t>
            </a:r>
            <a:endParaRPr lang="es-CL" sz="1400" dirty="0"/>
          </a:p>
        </p:txBody>
      </p:sp>
      <p:sp>
        <p:nvSpPr>
          <p:cNvPr id="15" name="CuadroTexto 14">
            <a:extLst>
              <a:ext uri="{FF2B5EF4-FFF2-40B4-BE49-F238E27FC236}">
                <a16:creationId xmlns:a16="http://schemas.microsoft.com/office/drawing/2014/main" id="{119C8EE0-E68C-8727-E59E-4297EFE26D66}"/>
              </a:ext>
            </a:extLst>
          </p:cNvPr>
          <p:cNvSpPr txBox="1"/>
          <p:nvPr/>
        </p:nvSpPr>
        <p:spPr>
          <a:xfrm>
            <a:off x="6828340" y="3462022"/>
            <a:ext cx="2425856" cy="307777"/>
          </a:xfrm>
          <a:prstGeom prst="rect">
            <a:avLst/>
          </a:prstGeom>
          <a:noFill/>
        </p:spPr>
        <p:txBody>
          <a:bodyPr wrap="square">
            <a:spAutoFit/>
          </a:bodyPr>
          <a:lstStyle/>
          <a:p>
            <a:pPr algn="ctr"/>
            <a:r>
              <a:rPr lang="es-ES" sz="1400" b="1" i="0" u="none" strike="noStrike" baseline="0" dirty="0">
                <a:solidFill>
                  <a:srgbClr val="000000"/>
                </a:solidFill>
                <a:latin typeface="TeXGyreHeros-Bold"/>
              </a:rPr>
              <a:t>La puntuación F1 o F1 score </a:t>
            </a:r>
            <a:endParaRPr lang="es-CL" sz="1400" dirty="0"/>
          </a:p>
        </p:txBody>
      </p:sp>
      <p:sp>
        <p:nvSpPr>
          <p:cNvPr id="17" name="CuadroTexto 16">
            <a:extLst>
              <a:ext uri="{FF2B5EF4-FFF2-40B4-BE49-F238E27FC236}">
                <a16:creationId xmlns:a16="http://schemas.microsoft.com/office/drawing/2014/main" id="{A40BE416-22D6-4478-2913-094A5820885F}"/>
              </a:ext>
            </a:extLst>
          </p:cNvPr>
          <p:cNvSpPr txBox="1"/>
          <p:nvPr/>
        </p:nvSpPr>
        <p:spPr>
          <a:xfrm>
            <a:off x="3136438" y="3950074"/>
            <a:ext cx="2491874" cy="600164"/>
          </a:xfrm>
          <a:prstGeom prst="rect">
            <a:avLst/>
          </a:prstGeom>
          <a:noFill/>
        </p:spPr>
        <p:txBody>
          <a:bodyPr wrap="square">
            <a:spAutoFit/>
          </a:bodyPr>
          <a:lstStyle/>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dirty="0">
                <a:latin typeface="TeXGyreHeros-Regular"/>
                <a:sym typeface="Wingdings" panose="05000000000000000000" pitchFamily="2" charset="2"/>
              </a:rPr>
              <a:t>Texto + Pregunta </a:t>
            </a:r>
            <a:r>
              <a:rPr lang="es-ES" sz="1100" b="0" i="0" u="none" strike="noStrike" baseline="0" dirty="0">
                <a:latin typeface="TeXGyreHeros-Regular"/>
                <a:sym typeface="Wingdings" panose="05000000000000000000" pitchFamily="2" charset="2"/>
              </a:rPr>
              <a:t> Predicción</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dirty="0">
                <a:latin typeface="TeXGyreHeros-Regular"/>
                <a:sym typeface="Wingdings" panose="05000000000000000000" pitchFamily="2" charset="2"/>
              </a:rPr>
              <a:t>Si, Predicción == Respuesta  EM=1</a:t>
            </a:r>
          </a:p>
          <a:p>
            <a:pPr marL="171450" marR="0" lvl="0" indent="-171450"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dirty="0">
                <a:latin typeface="TeXGyreHeros-Regular"/>
                <a:sym typeface="Wingdings" panose="05000000000000000000" pitchFamily="2" charset="2"/>
              </a:rPr>
              <a:t>Sino, EM=0  </a:t>
            </a:r>
            <a:endParaRPr lang="es-CL" sz="1100" dirty="0"/>
          </a:p>
        </p:txBody>
      </p:sp>
      <p:sp>
        <p:nvSpPr>
          <p:cNvPr id="18" name="CuadroTexto 17">
            <a:extLst>
              <a:ext uri="{FF2B5EF4-FFF2-40B4-BE49-F238E27FC236}">
                <a16:creationId xmlns:a16="http://schemas.microsoft.com/office/drawing/2014/main" id="{513E95E2-1EF1-1B24-4C59-1FDDC4879400}"/>
              </a:ext>
            </a:extLst>
          </p:cNvPr>
          <p:cNvSpPr txBox="1"/>
          <p:nvPr/>
        </p:nvSpPr>
        <p:spPr>
          <a:xfrm>
            <a:off x="6653626" y="3950074"/>
            <a:ext cx="2775283" cy="600164"/>
          </a:xfrm>
          <a:prstGeom prst="rect">
            <a:avLst/>
          </a:prstGeom>
          <a:noFill/>
        </p:spPr>
        <p:txBody>
          <a:bodyPr wrap="square">
            <a:spAutoFit/>
          </a:bodyPr>
          <a:lstStyle/>
          <a:p>
            <a:pPr marL="171450" indent="-171450" algn="l">
              <a:buFont typeface="Arial" panose="020B0604020202020204" pitchFamily="34" charset="0"/>
              <a:buChar char="•"/>
            </a:pPr>
            <a:r>
              <a:rPr lang="es-ES" sz="1100" b="0" i="0" u="none" strike="noStrike" baseline="0" dirty="0">
                <a:solidFill>
                  <a:srgbClr val="000000"/>
                </a:solidFill>
                <a:latin typeface="TeXGyreHeros-Regular"/>
              </a:rPr>
              <a:t>Se calcula sobre las palabras individuales de la predicción frente a las de la respuesta verdadera</a:t>
            </a:r>
            <a:endParaRPr lang="es-CL" sz="900" dirty="0"/>
          </a:p>
        </p:txBody>
      </p:sp>
      <p:sp>
        <p:nvSpPr>
          <p:cNvPr id="19" name="CuadroTexto 18">
            <a:extLst>
              <a:ext uri="{FF2B5EF4-FFF2-40B4-BE49-F238E27FC236}">
                <a16:creationId xmlns:a16="http://schemas.microsoft.com/office/drawing/2014/main" id="{2DA52A84-AB94-5F70-8076-5B23175B8393}"/>
              </a:ext>
            </a:extLst>
          </p:cNvPr>
          <p:cNvSpPr txBox="1"/>
          <p:nvPr/>
        </p:nvSpPr>
        <p:spPr>
          <a:xfrm>
            <a:off x="3136438" y="4875418"/>
            <a:ext cx="2818435" cy="600164"/>
          </a:xfrm>
          <a:prstGeom prst="rect">
            <a:avLst/>
          </a:prstGeom>
          <a:noFill/>
        </p:spPr>
        <p:txBody>
          <a:bodyPr wrap="square">
            <a:spAutoFit/>
          </a:bodyPr>
          <a:lstStyle/>
          <a:p>
            <a:pPr algn="l"/>
            <a:r>
              <a:rPr lang="es-CL" sz="1100" b="0" i="0" u="none" strike="noStrike" baseline="0" dirty="0">
                <a:solidFill>
                  <a:srgbClr val="000000"/>
                </a:solidFill>
                <a:latin typeface="TeXGyreHeros-Regular"/>
              </a:rPr>
              <a:t>Esta es una métrica estricta de todo o nada, estar equivocado por un solo carácter da como resultado </a:t>
            </a:r>
            <a:r>
              <a:rPr lang="es-ES" sz="1100" b="0" i="0" u="none" strike="noStrike" baseline="0" dirty="0">
                <a:solidFill>
                  <a:srgbClr val="000000"/>
                </a:solidFill>
                <a:latin typeface="TeXGyreHeros-Regular"/>
              </a:rPr>
              <a:t>una puntuación de 0.</a:t>
            </a:r>
            <a:endParaRPr lang="es-CL" sz="1100" dirty="0"/>
          </a:p>
        </p:txBody>
      </p:sp>
    </p:spTree>
    <p:extLst>
      <p:ext uri="{BB962C8B-B14F-4D97-AF65-F5344CB8AC3E}">
        <p14:creationId xmlns:p14="http://schemas.microsoft.com/office/powerpoint/2010/main" val="36305015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3" y="894089"/>
            <a:ext cx="7100515" cy="523642"/>
          </a:xfrm>
        </p:spPr>
        <p:txBody>
          <a:bodyPr/>
          <a:lstStyle/>
          <a:p>
            <a:r>
              <a:rPr lang="es-ES" dirty="0"/>
              <a:t>Respuesta a preguntas, </a:t>
            </a:r>
            <a:r>
              <a:rPr lang="es-CL" dirty="0"/>
              <a:t>estado del arte</a:t>
            </a:r>
          </a:p>
        </p:txBody>
      </p:sp>
      <p:sp>
        <p:nvSpPr>
          <p:cNvPr id="6" name="Marcador de texto 2">
            <a:extLst>
              <a:ext uri="{FF2B5EF4-FFF2-40B4-BE49-F238E27FC236}">
                <a16:creationId xmlns:a16="http://schemas.microsoft.com/office/drawing/2014/main" id="{93FB225E-E71C-E5A9-F00F-4826514744BE}"/>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Respuesta a Preguntas</a:t>
            </a:r>
          </a:p>
        </p:txBody>
      </p:sp>
      <p:sp>
        <p:nvSpPr>
          <p:cNvPr id="7" name="Marcador de texto 2">
            <a:extLst>
              <a:ext uri="{FF2B5EF4-FFF2-40B4-BE49-F238E27FC236}">
                <a16:creationId xmlns:a16="http://schemas.microsoft.com/office/drawing/2014/main" id="{260D9E85-C191-E44D-3AF0-FCDA79D1792B}"/>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5.</a:t>
            </a:r>
          </a:p>
        </p:txBody>
      </p:sp>
      <p:sp>
        <p:nvSpPr>
          <p:cNvPr id="14" name="CuadroTexto 13">
            <a:extLst>
              <a:ext uri="{FF2B5EF4-FFF2-40B4-BE49-F238E27FC236}">
                <a16:creationId xmlns:a16="http://schemas.microsoft.com/office/drawing/2014/main" id="{9E218C45-4025-F74F-250E-C9AFB8F29045}"/>
              </a:ext>
            </a:extLst>
          </p:cNvPr>
          <p:cNvSpPr txBox="1"/>
          <p:nvPr/>
        </p:nvSpPr>
        <p:spPr>
          <a:xfrm>
            <a:off x="257463" y="1397782"/>
            <a:ext cx="5100600" cy="369332"/>
          </a:xfrm>
          <a:prstGeom prst="rect">
            <a:avLst/>
          </a:prstGeom>
          <a:noFill/>
        </p:spPr>
        <p:txBody>
          <a:bodyPr wrap="square">
            <a:spAutoFit/>
          </a:bodyPr>
          <a:lstStyle/>
          <a:p>
            <a:r>
              <a:rPr lang="en-US" sz="1800" b="1" i="1" u="none" strike="noStrike" baseline="0" dirty="0">
                <a:solidFill>
                  <a:schemeClr val="bg2"/>
                </a:solidFill>
                <a:latin typeface="TeXGyreHeros-BoldItalic"/>
              </a:rPr>
              <a:t>The Stanford Question Answering Dataset (</a:t>
            </a:r>
            <a:r>
              <a:rPr lang="en-US" sz="1800" b="1" i="1" u="none" strike="noStrike" baseline="0" dirty="0" err="1">
                <a:solidFill>
                  <a:schemeClr val="bg2"/>
                </a:solidFill>
                <a:latin typeface="TeXGyreHeros-BoldItalic"/>
              </a:rPr>
              <a:t>SQuAD</a:t>
            </a:r>
            <a:r>
              <a:rPr lang="en-US" sz="1800" b="1" i="1" u="none" strike="noStrike" baseline="0" dirty="0">
                <a:solidFill>
                  <a:schemeClr val="bg2"/>
                </a:solidFill>
                <a:latin typeface="TeXGyreHeros-BoldItalic"/>
              </a:rPr>
              <a:t>)</a:t>
            </a:r>
          </a:p>
        </p:txBody>
      </p:sp>
      <p:graphicFrame>
        <p:nvGraphicFramePr>
          <p:cNvPr id="16" name="Tabla 8">
            <a:extLst>
              <a:ext uri="{FF2B5EF4-FFF2-40B4-BE49-F238E27FC236}">
                <a16:creationId xmlns:a16="http://schemas.microsoft.com/office/drawing/2014/main" id="{AAEE3DE8-7465-88B2-C8A9-57F181FB8198}"/>
              </a:ext>
            </a:extLst>
          </p:cNvPr>
          <p:cNvGraphicFramePr>
            <a:graphicFrameLocks noGrp="1"/>
          </p:cNvGraphicFramePr>
          <p:nvPr>
            <p:extLst>
              <p:ext uri="{D42A27DB-BD31-4B8C-83A1-F6EECF244321}">
                <p14:modId xmlns:p14="http://schemas.microsoft.com/office/powerpoint/2010/main" val="1908146198"/>
              </p:ext>
            </p:extLst>
          </p:nvPr>
        </p:nvGraphicFramePr>
        <p:xfrm>
          <a:off x="421653" y="2570260"/>
          <a:ext cx="4115032" cy="2554560"/>
        </p:xfrm>
        <a:graphic>
          <a:graphicData uri="http://schemas.openxmlformats.org/drawingml/2006/table">
            <a:tbl>
              <a:tblPr firstRow="1" bandRow="1">
                <a:tableStyleId>{5C22544A-7EE6-4342-B048-85BDC9FD1C3A}</a:tableStyleId>
              </a:tblPr>
              <a:tblGrid>
                <a:gridCol w="777628">
                  <a:extLst>
                    <a:ext uri="{9D8B030D-6E8A-4147-A177-3AD203B41FA5}">
                      <a16:colId xmlns:a16="http://schemas.microsoft.com/office/drawing/2014/main" val="103716063"/>
                    </a:ext>
                  </a:extLst>
                </a:gridCol>
                <a:gridCol w="3337404">
                  <a:extLst>
                    <a:ext uri="{9D8B030D-6E8A-4147-A177-3AD203B41FA5}">
                      <a16:colId xmlns:a16="http://schemas.microsoft.com/office/drawing/2014/main" val="3338419339"/>
                    </a:ext>
                  </a:extLst>
                </a:gridCol>
              </a:tblGrid>
              <a:tr h="0">
                <a:tc>
                  <a:txBody>
                    <a:bodyPr/>
                    <a:lstStyle/>
                    <a:p>
                      <a:r>
                        <a:rPr lang="es-CL" sz="900" b="1" dirty="0">
                          <a:solidFill>
                            <a:schemeClr val="bg1"/>
                          </a:solidFill>
                          <a:latin typeface="TeXGyreHeros-Regular"/>
                        </a:rPr>
                        <a:t>Año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CL" sz="900" b="0" dirty="0">
                          <a:solidFill>
                            <a:schemeClr val="tx1"/>
                          </a:solidFill>
                          <a:latin typeface="TeXGyreHeros-Regular"/>
                        </a:rPr>
                        <a:t>2019</a:t>
                      </a:r>
                      <a:endParaRPr lang="es-CL" sz="900" b="0" dirty="0">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46163505"/>
                  </a:ext>
                </a:extLst>
              </a:tr>
              <a:tr h="0">
                <a:tc>
                  <a:txBody>
                    <a:bodyPr/>
                    <a:lstStyle/>
                    <a:p>
                      <a:r>
                        <a:rPr lang="es-CL" sz="900" b="1" dirty="0">
                          <a:solidFill>
                            <a:schemeClr val="bg1"/>
                          </a:solidFill>
                          <a:latin typeface="TeXGyreHeros-Regular"/>
                        </a:rPr>
                        <a:t>Fuente</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dirty="0">
                          <a:solidFill>
                            <a:srgbClr val="111111"/>
                          </a:solidFill>
                          <a:effectLst/>
                          <a:latin typeface="TeXGyreHeros-Regular"/>
                        </a:rPr>
                        <a:t>“A BERT Baseline for the Natural Questions”</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11248400"/>
                  </a:ext>
                </a:extLst>
              </a:tr>
              <a:tr h="370840">
                <a:tc>
                  <a:txBody>
                    <a:bodyPr/>
                    <a:lstStyle/>
                    <a:p>
                      <a:r>
                        <a:rPr lang="es-CL" sz="900" b="1" dirty="0">
                          <a:solidFill>
                            <a:schemeClr val="bg1"/>
                          </a:solidFill>
                          <a:latin typeface="TeXGyreHeros-Regular"/>
                        </a:rPr>
                        <a:t>Autor</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171450" indent="-171450">
                        <a:buFont typeface="Arial" panose="020B0604020202020204" pitchFamily="34" charset="0"/>
                        <a:buChar char="•"/>
                      </a:pPr>
                      <a:r>
                        <a:rPr lang="es-ES" sz="900" b="0" dirty="0">
                          <a:solidFill>
                            <a:schemeClr val="tx1"/>
                          </a:solidFill>
                          <a:latin typeface="TeXGyreHeros-Regular"/>
                        </a:rPr>
                        <a:t>Chris Alberti, Google</a:t>
                      </a:r>
                    </a:p>
                    <a:p>
                      <a:pPr marL="171450" indent="-171450">
                        <a:buFont typeface="Arial" panose="020B0604020202020204" pitchFamily="34" charset="0"/>
                        <a:buChar char="•"/>
                      </a:pPr>
                      <a:r>
                        <a:rPr lang="es-ES" sz="900" b="0" dirty="0">
                          <a:solidFill>
                            <a:schemeClr val="tx1"/>
                          </a:solidFill>
                          <a:latin typeface="TeXGyreHeros-Regular"/>
                        </a:rPr>
                        <a:t>Kenton Lee, Google</a:t>
                      </a:r>
                    </a:p>
                    <a:p>
                      <a:pPr marL="171450" indent="-171450">
                        <a:buFont typeface="Arial" panose="020B0604020202020204" pitchFamily="34" charset="0"/>
                        <a:buChar char="•"/>
                      </a:pPr>
                      <a:r>
                        <a:rPr lang="es-ES" sz="900" b="0" dirty="0">
                          <a:solidFill>
                            <a:schemeClr val="tx1"/>
                          </a:solidFill>
                          <a:latin typeface="TeXGyreHeros-Regular"/>
                        </a:rPr>
                        <a:t>Michael Collins, Google</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13617998"/>
                  </a:ext>
                </a:extLst>
              </a:tr>
              <a:tr h="370840">
                <a:tc>
                  <a:txBody>
                    <a:bodyPr/>
                    <a:lstStyle/>
                    <a:p>
                      <a:r>
                        <a:rPr lang="es-CL" sz="900" b="1" dirty="0">
                          <a:solidFill>
                            <a:schemeClr val="bg1"/>
                          </a:solidFill>
                          <a:latin typeface="TeXGyreHeros-Regular"/>
                        </a:rPr>
                        <a:t>Estudio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ES" sz="900" b="0" i="0" u="none" strike="noStrike" kern="1200" baseline="0" dirty="0">
                          <a:solidFill>
                            <a:schemeClr val="tx1"/>
                          </a:solidFill>
                          <a:latin typeface="TeXGyreHeros-Regular"/>
                          <a:ea typeface="+mn-ea"/>
                          <a:cs typeface="+mn-cs"/>
                        </a:rPr>
                        <a:t>En este mismo estudio los autores comparan el desempeño de BERT con otros modelos que resolvían la tarea en ese momento y además lo compararon con el desempeño de la tarea realizada por un humano común y un humano experto.</a:t>
                      </a:r>
                      <a:endParaRPr lang="es-ES" sz="900" b="0" i="1" u="none" strike="noStrike" kern="1200" baseline="0" dirty="0">
                        <a:solidFill>
                          <a:schemeClr val="tx1"/>
                        </a:solidFill>
                        <a:latin typeface="TeXGyreHeros-Regular"/>
                        <a:ea typeface="+mn-ea"/>
                        <a:cs typeface="+mn-cs"/>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74050771"/>
                  </a:ext>
                </a:extLst>
              </a:tr>
              <a:tr h="370840">
                <a:tc>
                  <a:txBody>
                    <a:bodyPr/>
                    <a:lstStyle/>
                    <a:p>
                      <a:r>
                        <a:rPr lang="es-CL" sz="900" b="1" dirty="0">
                          <a:solidFill>
                            <a:schemeClr val="bg1"/>
                          </a:solidFill>
                          <a:latin typeface="TeXGyreHeros-Regular"/>
                        </a:rPr>
                        <a:t>Resultados</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171450" indent="-171450">
                        <a:buFont typeface="Arial" panose="020B0604020202020204" pitchFamily="34" charset="0"/>
                        <a:buChar char="•"/>
                      </a:pPr>
                      <a:r>
                        <a:rPr lang="es-ES" sz="900" b="0" i="0" u="none" strike="noStrike" kern="1200" baseline="0" dirty="0">
                          <a:solidFill>
                            <a:schemeClr val="tx1"/>
                          </a:solidFill>
                          <a:latin typeface="TeXGyreHeros-Regular"/>
                          <a:ea typeface="+mn-ea"/>
                          <a:cs typeface="+mn-cs"/>
                        </a:rPr>
                        <a:t>los autores concluyen que BERT debe ser la nueva línea base y que constituye un buen punto de partida para los modelos de preguntas y respuestas y </a:t>
                      </a:r>
                      <a:r>
                        <a:rPr lang="es-ES" sz="900" b="0" i="0" u="none" strike="noStrike" kern="1200" baseline="0" dirty="0" err="1">
                          <a:solidFill>
                            <a:schemeClr val="tx1"/>
                          </a:solidFill>
                          <a:latin typeface="TeXGyreHeros-Regular"/>
                          <a:ea typeface="+mn-ea"/>
                          <a:cs typeface="+mn-cs"/>
                        </a:rPr>
                        <a:t>datasets</a:t>
                      </a:r>
                      <a:r>
                        <a:rPr lang="es-ES" sz="900" b="0" i="0" u="none" strike="noStrike" kern="1200" baseline="0" dirty="0">
                          <a:solidFill>
                            <a:schemeClr val="tx1"/>
                          </a:solidFill>
                          <a:latin typeface="TeXGyreHeros-Regular"/>
                          <a:ea typeface="+mn-ea"/>
                          <a:cs typeface="+mn-cs"/>
                        </a:rPr>
                        <a:t> con características similares.</a:t>
                      </a:r>
                    </a:p>
                    <a:p>
                      <a:pPr marL="171450" indent="-171450">
                        <a:buFont typeface="Arial" panose="020B0604020202020204" pitchFamily="34" charset="0"/>
                        <a:buChar char="•"/>
                      </a:pPr>
                      <a:r>
                        <a:rPr lang="es-ES" sz="900" b="0" dirty="0">
                          <a:solidFill>
                            <a:schemeClr val="tx1"/>
                          </a:solidFill>
                          <a:latin typeface="TeXGyreHeros-Regular"/>
                        </a:rPr>
                        <a:t>Los autores concluyen que los resultados obtenidos por los modelos de respuesta a preguntas basados en BERT también se están acercando rápidamente al rendimiento humano informado para estos conjuntos de datos.</a:t>
                      </a:r>
                      <a:endParaRPr lang="es-CL" sz="900" b="0" dirty="0">
                        <a:solidFill>
                          <a:schemeClr val="tx1"/>
                        </a:solidFill>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88520009"/>
                  </a:ext>
                </a:extLst>
              </a:tr>
            </a:tbl>
          </a:graphicData>
        </a:graphic>
      </p:graphicFrame>
      <p:pic>
        <p:nvPicPr>
          <p:cNvPr id="3" name="Imagen 2">
            <a:extLst>
              <a:ext uri="{FF2B5EF4-FFF2-40B4-BE49-F238E27FC236}">
                <a16:creationId xmlns:a16="http://schemas.microsoft.com/office/drawing/2014/main" id="{B061C46C-0DAF-D8DC-D7E2-A9D5AB226C82}"/>
              </a:ext>
            </a:extLst>
          </p:cNvPr>
          <p:cNvPicPr>
            <a:picLocks noChangeAspect="1"/>
          </p:cNvPicPr>
          <p:nvPr/>
        </p:nvPicPr>
        <p:blipFill>
          <a:blip r:embed="rId3"/>
          <a:stretch>
            <a:fillRect/>
          </a:stretch>
        </p:blipFill>
        <p:spPr>
          <a:xfrm>
            <a:off x="5576288" y="3046328"/>
            <a:ext cx="5803747" cy="13545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66977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565374" y="894089"/>
            <a:ext cx="4114249" cy="523642"/>
          </a:xfrm>
        </p:spPr>
        <p:txBody>
          <a:bodyPr/>
          <a:lstStyle/>
          <a:p>
            <a:r>
              <a:rPr lang="es-ES" dirty="0">
                <a:solidFill>
                  <a:schemeClr val="bg2"/>
                </a:solidFill>
              </a:rPr>
              <a:t>Índice</a:t>
            </a:r>
          </a:p>
        </p:txBody>
      </p:sp>
      <p:sp>
        <p:nvSpPr>
          <p:cNvPr id="4" name="Marcador de texto 3"/>
          <p:cNvSpPr>
            <a:spLocks noGrp="1"/>
          </p:cNvSpPr>
          <p:nvPr>
            <p:ph type="body" sz="quarter" idx="22"/>
          </p:nvPr>
        </p:nvSpPr>
        <p:spPr>
          <a:xfrm>
            <a:off x="593000" y="2011175"/>
            <a:ext cx="7944510" cy="3498086"/>
          </a:xfrm>
        </p:spPr>
        <p:txBody>
          <a:bodyPr/>
          <a:lstStyle/>
          <a:p>
            <a:pPr marL="971550" lvl="1" indent="-285750">
              <a:lnSpc>
                <a:spcPct val="100000"/>
              </a:lnSpc>
              <a:buClr>
                <a:schemeClr val="bg2"/>
              </a:buClr>
              <a:buFontTx/>
              <a:buChar char="►"/>
            </a:pPr>
            <a:r>
              <a:rPr lang="es-ES" sz="1600" dirty="0"/>
              <a:t>Introducción y marco teórico.</a:t>
            </a:r>
          </a:p>
          <a:p>
            <a:pPr marL="971550" lvl="1" indent="-285750">
              <a:lnSpc>
                <a:spcPct val="100000"/>
              </a:lnSpc>
              <a:buClr>
                <a:schemeClr val="bg2"/>
              </a:buClr>
              <a:buFontTx/>
              <a:buChar char="►"/>
            </a:pPr>
            <a:r>
              <a:rPr lang="es-ES" sz="1600" dirty="0"/>
              <a:t>Objetivo general.</a:t>
            </a:r>
          </a:p>
          <a:p>
            <a:pPr marL="971550" lvl="1" indent="-285750">
              <a:lnSpc>
                <a:spcPct val="100000"/>
              </a:lnSpc>
              <a:buClr>
                <a:schemeClr val="bg2"/>
              </a:buClr>
              <a:buFontTx/>
              <a:buChar char="►"/>
            </a:pPr>
            <a:r>
              <a:rPr lang="es-ES" sz="1600" dirty="0"/>
              <a:t>Metodología.</a:t>
            </a:r>
          </a:p>
          <a:p>
            <a:pPr marL="971550" lvl="1" indent="-285750">
              <a:lnSpc>
                <a:spcPct val="100000"/>
              </a:lnSpc>
              <a:buClr>
                <a:schemeClr val="bg2"/>
              </a:buClr>
              <a:buFontTx/>
              <a:buChar char="►"/>
            </a:pPr>
            <a:r>
              <a:rPr lang="es-ES" sz="1600" dirty="0"/>
              <a:t>Experimentos: análisis de sentimiento y respuesta a preguntas.</a:t>
            </a:r>
          </a:p>
          <a:p>
            <a:pPr marL="1428750" lvl="2" indent="-285750">
              <a:lnSpc>
                <a:spcPct val="100000"/>
              </a:lnSpc>
              <a:buClr>
                <a:schemeClr val="tx2">
                  <a:lumMod val="75000"/>
                </a:schemeClr>
              </a:buClr>
              <a:buFontTx/>
              <a:buChar char="►"/>
            </a:pPr>
            <a:r>
              <a:rPr lang="es-ES" sz="1600" dirty="0"/>
              <a:t>Descripción del problema.</a:t>
            </a:r>
          </a:p>
          <a:p>
            <a:pPr marL="1428750" lvl="2" indent="-285750">
              <a:lnSpc>
                <a:spcPct val="100000"/>
              </a:lnSpc>
              <a:buClr>
                <a:schemeClr val="tx2">
                  <a:lumMod val="75000"/>
                </a:schemeClr>
              </a:buClr>
              <a:buFontTx/>
              <a:buChar char="►"/>
            </a:pPr>
            <a:r>
              <a:rPr lang="es-ES" sz="1600" dirty="0"/>
              <a:t>Descripción del conjunto de datos.</a:t>
            </a:r>
          </a:p>
          <a:p>
            <a:pPr marL="1428750" lvl="2" indent="-285750">
              <a:lnSpc>
                <a:spcPct val="100000"/>
              </a:lnSpc>
              <a:buClr>
                <a:schemeClr val="tx2">
                  <a:lumMod val="75000"/>
                </a:schemeClr>
              </a:buClr>
              <a:buFontTx/>
              <a:buChar char="►"/>
            </a:pPr>
            <a:r>
              <a:rPr lang="es-ES" sz="1600" dirty="0"/>
              <a:t>Estado del arte.</a:t>
            </a:r>
          </a:p>
          <a:p>
            <a:pPr marL="1428750" lvl="2" indent="-285750">
              <a:lnSpc>
                <a:spcPct val="100000"/>
              </a:lnSpc>
              <a:buClr>
                <a:schemeClr val="tx2">
                  <a:lumMod val="75000"/>
                </a:schemeClr>
              </a:buClr>
              <a:buFontTx/>
              <a:buChar char="►"/>
            </a:pPr>
            <a:r>
              <a:rPr lang="es-ES" sz="1600" dirty="0"/>
              <a:t>Solución propuesta.</a:t>
            </a:r>
          </a:p>
          <a:p>
            <a:pPr marL="1428750" lvl="2" indent="-285750">
              <a:lnSpc>
                <a:spcPct val="100000"/>
              </a:lnSpc>
              <a:buClr>
                <a:schemeClr val="tx2">
                  <a:lumMod val="75000"/>
                </a:schemeClr>
              </a:buClr>
              <a:buFontTx/>
              <a:buChar char="►"/>
            </a:pPr>
            <a:r>
              <a:rPr lang="es-ES" sz="1600" dirty="0"/>
              <a:t>Resultados del experimento.</a:t>
            </a:r>
          </a:p>
          <a:p>
            <a:pPr marL="971550" lvl="1" indent="-285750">
              <a:lnSpc>
                <a:spcPct val="100000"/>
              </a:lnSpc>
              <a:buClr>
                <a:schemeClr val="bg2"/>
              </a:buClr>
              <a:buFontTx/>
              <a:buChar char="►"/>
            </a:pPr>
            <a:r>
              <a:rPr lang="es-ES" sz="1600" dirty="0"/>
              <a:t>Conclusiones.</a:t>
            </a:r>
          </a:p>
          <a:p>
            <a:pPr marL="971550" lvl="1" indent="-285750">
              <a:lnSpc>
                <a:spcPct val="100000"/>
              </a:lnSpc>
              <a:buClr>
                <a:schemeClr val="bg2"/>
              </a:buClr>
              <a:buFontTx/>
              <a:buChar char="►"/>
            </a:pPr>
            <a:r>
              <a:rPr lang="es-ES" sz="1600" dirty="0"/>
              <a:t>Limitaciones.</a:t>
            </a:r>
          </a:p>
        </p:txBody>
      </p:sp>
    </p:spTree>
    <p:extLst>
      <p:ext uri="{BB962C8B-B14F-4D97-AF65-F5344CB8AC3E}">
        <p14:creationId xmlns:p14="http://schemas.microsoft.com/office/powerpoint/2010/main" val="1428425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3" y="894089"/>
            <a:ext cx="7100515" cy="523642"/>
          </a:xfrm>
        </p:spPr>
        <p:txBody>
          <a:bodyPr/>
          <a:lstStyle/>
          <a:p>
            <a:r>
              <a:rPr lang="es-ES" dirty="0"/>
              <a:t>Respuesta a preguntas, </a:t>
            </a:r>
            <a:r>
              <a:rPr lang="es-CL" dirty="0"/>
              <a:t>estado del arte</a:t>
            </a:r>
          </a:p>
        </p:txBody>
      </p:sp>
      <p:sp>
        <p:nvSpPr>
          <p:cNvPr id="6" name="Marcador de texto 2">
            <a:extLst>
              <a:ext uri="{FF2B5EF4-FFF2-40B4-BE49-F238E27FC236}">
                <a16:creationId xmlns:a16="http://schemas.microsoft.com/office/drawing/2014/main" id="{93FB225E-E71C-E5A9-F00F-4826514744BE}"/>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Respuesta a Preguntas</a:t>
            </a:r>
          </a:p>
        </p:txBody>
      </p:sp>
      <p:sp>
        <p:nvSpPr>
          <p:cNvPr id="7" name="Marcador de texto 2">
            <a:extLst>
              <a:ext uri="{FF2B5EF4-FFF2-40B4-BE49-F238E27FC236}">
                <a16:creationId xmlns:a16="http://schemas.microsoft.com/office/drawing/2014/main" id="{260D9E85-C191-E44D-3AF0-FCDA79D1792B}"/>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5.</a:t>
            </a:r>
          </a:p>
        </p:txBody>
      </p:sp>
      <p:sp>
        <p:nvSpPr>
          <p:cNvPr id="14" name="CuadroTexto 13">
            <a:extLst>
              <a:ext uri="{FF2B5EF4-FFF2-40B4-BE49-F238E27FC236}">
                <a16:creationId xmlns:a16="http://schemas.microsoft.com/office/drawing/2014/main" id="{9E218C45-4025-F74F-250E-C9AFB8F29045}"/>
              </a:ext>
            </a:extLst>
          </p:cNvPr>
          <p:cNvSpPr txBox="1"/>
          <p:nvPr/>
        </p:nvSpPr>
        <p:spPr>
          <a:xfrm>
            <a:off x="257463" y="1397782"/>
            <a:ext cx="5100600" cy="369332"/>
          </a:xfrm>
          <a:prstGeom prst="rect">
            <a:avLst/>
          </a:prstGeom>
          <a:noFill/>
        </p:spPr>
        <p:txBody>
          <a:bodyPr wrap="square">
            <a:spAutoFit/>
          </a:bodyPr>
          <a:lstStyle/>
          <a:p>
            <a:r>
              <a:rPr lang="en-US" sz="1800" b="1" i="1" u="none" strike="noStrike" baseline="0" dirty="0">
                <a:solidFill>
                  <a:schemeClr val="bg2"/>
                </a:solidFill>
                <a:latin typeface="TeXGyreHeros-BoldItalic"/>
              </a:rPr>
              <a:t>The Stanford Question Answering Dataset (</a:t>
            </a:r>
            <a:r>
              <a:rPr lang="en-US" sz="1800" b="1" i="1" u="none" strike="noStrike" baseline="0" dirty="0" err="1">
                <a:solidFill>
                  <a:schemeClr val="bg2"/>
                </a:solidFill>
                <a:latin typeface="TeXGyreHeros-BoldItalic"/>
              </a:rPr>
              <a:t>SQuAD</a:t>
            </a:r>
            <a:r>
              <a:rPr lang="en-US" sz="1800" b="1" i="1" u="none" strike="noStrike" baseline="0" dirty="0">
                <a:solidFill>
                  <a:schemeClr val="bg2"/>
                </a:solidFill>
                <a:latin typeface="TeXGyreHeros-BoldItalic"/>
              </a:rPr>
              <a:t>)</a:t>
            </a:r>
          </a:p>
        </p:txBody>
      </p:sp>
      <p:graphicFrame>
        <p:nvGraphicFramePr>
          <p:cNvPr id="16" name="Tabla 8">
            <a:extLst>
              <a:ext uri="{FF2B5EF4-FFF2-40B4-BE49-F238E27FC236}">
                <a16:creationId xmlns:a16="http://schemas.microsoft.com/office/drawing/2014/main" id="{AAEE3DE8-7465-88B2-C8A9-57F181FB8198}"/>
              </a:ext>
            </a:extLst>
          </p:cNvPr>
          <p:cNvGraphicFramePr>
            <a:graphicFrameLocks noGrp="1"/>
          </p:cNvGraphicFramePr>
          <p:nvPr>
            <p:extLst>
              <p:ext uri="{D42A27DB-BD31-4B8C-83A1-F6EECF244321}">
                <p14:modId xmlns:p14="http://schemas.microsoft.com/office/powerpoint/2010/main" val="2487219137"/>
              </p:ext>
            </p:extLst>
          </p:nvPr>
        </p:nvGraphicFramePr>
        <p:xfrm>
          <a:off x="459084" y="2801391"/>
          <a:ext cx="4241252" cy="2554560"/>
        </p:xfrm>
        <a:graphic>
          <a:graphicData uri="http://schemas.openxmlformats.org/drawingml/2006/table">
            <a:tbl>
              <a:tblPr firstRow="1" bandRow="1">
                <a:tableStyleId>{5C22544A-7EE6-4342-B048-85BDC9FD1C3A}</a:tableStyleId>
              </a:tblPr>
              <a:tblGrid>
                <a:gridCol w="788942">
                  <a:extLst>
                    <a:ext uri="{9D8B030D-6E8A-4147-A177-3AD203B41FA5}">
                      <a16:colId xmlns:a16="http://schemas.microsoft.com/office/drawing/2014/main" val="103716063"/>
                    </a:ext>
                  </a:extLst>
                </a:gridCol>
                <a:gridCol w="3452310">
                  <a:extLst>
                    <a:ext uri="{9D8B030D-6E8A-4147-A177-3AD203B41FA5}">
                      <a16:colId xmlns:a16="http://schemas.microsoft.com/office/drawing/2014/main" val="3338419339"/>
                    </a:ext>
                  </a:extLst>
                </a:gridCol>
              </a:tblGrid>
              <a:tr h="0">
                <a:tc>
                  <a:txBody>
                    <a:bodyPr/>
                    <a:lstStyle/>
                    <a:p>
                      <a:r>
                        <a:rPr lang="es-CL" sz="900" b="1" dirty="0">
                          <a:solidFill>
                            <a:schemeClr val="bg1"/>
                          </a:solidFill>
                          <a:latin typeface="TeXGyreHeros-Regular"/>
                        </a:rPr>
                        <a:t>Año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CL" sz="900" b="0" dirty="0">
                          <a:solidFill>
                            <a:schemeClr val="tx1"/>
                          </a:solidFill>
                          <a:latin typeface="TeXGyreHeros-Regular"/>
                        </a:rPr>
                        <a:t>2019</a:t>
                      </a:r>
                      <a:endParaRPr lang="es-CL" sz="900" b="0" dirty="0">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46163505"/>
                  </a:ext>
                </a:extLst>
              </a:tr>
              <a:tr h="0">
                <a:tc>
                  <a:txBody>
                    <a:bodyPr/>
                    <a:lstStyle/>
                    <a:p>
                      <a:r>
                        <a:rPr lang="es-CL" sz="900" b="1" dirty="0">
                          <a:solidFill>
                            <a:schemeClr val="bg1"/>
                          </a:solidFill>
                          <a:latin typeface="TeXGyreHeros-Regular"/>
                        </a:rPr>
                        <a:t>Fuente</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0" dirty="0">
                          <a:solidFill>
                            <a:srgbClr val="111111"/>
                          </a:solidFill>
                          <a:effectLst/>
                          <a:latin typeface="TeXGyreHeros-Regular"/>
                        </a:rPr>
                        <a:t>“ALBERT: A Lite BERT for Self-supervised Learning of Language Representations”</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11248400"/>
                  </a:ext>
                </a:extLst>
              </a:tr>
              <a:tr h="370840">
                <a:tc>
                  <a:txBody>
                    <a:bodyPr/>
                    <a:lstStyle/>
                    <a:p>
                      <a:r>
                        <a:rPr lang="es-CL" sz="900" b="1" dirty="0">
                          <a:solidFill>
                            <a:schemeClr val="bg1"/>
                          </a:solidFill>
                          <a:latin typeface="TeXGyreHeros-Regular"/>
                        </a:rPr>
                        <a:t>Autor</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171450" indent="-171450">
                        <a:buFont typeface="Arial" panose="020B0604020202020204" pitchFamily="34" charset="0"/>
                        <a:buChar char="•"/>
                      </a:pPr>
                      <a:r>
                        <a:rPr lang="en-US" sz="900" b="0" dirty="0" err="1">
                          <a:solidFill>
                            <a:schemeClr val="tx1"/>
                          </a:solidFill>
                          <a:latin typeface="TeXGyreHeros-Regular"/>
                        </a:rPr>
                        <a:t>Zhenzhong</a:t>
                      </a:r>
                      <a:r>
                        <a:rPr lang="en-US" sz="900" b="0" dirty="0">
                          <a:solidFill>
                            <a:schemeClr val="tx1"/>
                          </a:solidFill>
                          <a:latin typeface="TeXGyreHeros-Regular"/>
                        </a:rPr>
                        <a:t> Lan, Google</a:t>
                      </a:r>
                    </a:p>
                    <a:p>
                      <a:pPr marL="171450" indent="-171450">
                        <a:buFont typeface="Arial" panose="020B0604020202020204" pitchFamily="34" charset="0"/>
                        <a:buChar char="•"/>
                      </a:pPr>
                      <a:r>
                        <a:rPr lang="en-US" sz="900" b="0" dirty="0">
                          <a:solidFill>
                            <a:schemeClr val="tx1"/>
                          </a:solidFill>
                          <a:latin typeface="TeXGyreHeros-Regular"/>
                        </a:rPr>
                        <a:t>Sebastian Goodman, Google</a:t>
                      </a:r>
                    </a:p>
                    <a:p>
                      <a:pPr marL="171450" indent="-171450">
                        <a:buFont typeface="Arial" panose="020B0604020202020204" pitchFamily="34" charset="0"/>
                        <a:buChar char="•"/>
                      </a:pPr>
                      <a:r>
                        <a:rPr lang="en-US" sz="900" b="0" dirty="0">
                          <a:solidFill>
                            <a:schemeClr val="tx1"/>
                          </a:solidFill>
                          <a:latin typeface="TeXGyreHeros-Regular"/>
                        </a:rPr>
                        <a:t>Piyush Sharma, Google</a:t>
                      </a:r>
                    </a:p>
                    <a:p>
                      <a:pPr marL="171450" indent="-171450">
                        <a:buFont typeface="Arial" panose="020B0604020202020204" pitchFamily="34" charset="0"/>
                        <a:buChar char="•"/>
                      </a:pPr>
                      <a:r>
                        <a:rPr lang="en-US" sz="900" b="0" dirty="0">
                          <a:solidFill>
                            <a:schemeClr val="tx1"/>
                          </a:solidFill>
                          <a:latin typeface="TeXGyreHeros-Regular"/>
                        </a:rPr>
                        <a:t>Radu </a:t>
                      </a:r>
                      <a:r>
                        <a:rPr lang="en-US" sz="900" b="0" dirty="0" err="1">
                          <a:solidFill>
                            <a:schemeClr val="tx1"/>
                          </a:solidFill>
                          <a:latin typeface="TeXGyreHeros-Regular"/>
                        </a:rPr>
                        <a:t>Soricut</a:t>
                      </a:r>
                      <a:r>
                        <a:rPr lang="en-US" sz="900" b="0" dirty="0">
                          <a:solidFill>
                            <a:schemeClr val="tx1"/>
                          </a:solidFill>
                          <a:latin typeface="TeXGyreHeros-Regular"/>
                        </a:rPr>
                        <a:t>, Google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900" b="0" dirty="0" err="1">
                          <a:solidFill>
                            <a:schemeClr val="tx1"/>
                          </a:solidFill>
                          <a:latin typeface="TeXGyreHeros-Regular"/>
                        </a:rPr>
                        <a:t>Mingda</a:t>
                      </a:r>
                      <a:r>
                        <a:rPr lang="en-US" sz="900" b="0" dirty="0">
                          <a:solidFill>
                            <a:schemeClr val="tx1"/>
                          </a:solidFill>
                          <a:latin typeface="TeXGyreHeros-Regular"/>
                        </a:rPr>
                        <a:t> Chen, </a:t>
                      </a:r>
                      <a:r>
                        <a:rPr lang="en-US" sz="900" dirty="0"/>
                        <a:t>Toyota Technological Institute at Chicago</a:t>
                      </a:r>
                      <a:endParaRPr lang="en-US" sz="900" b="0" dirty="0">
                        <a:solidFill>
                          <a:schemeClr val="tx1"/>
                        </a:solidFill>
                        <a:latin typeface="TeXGyreHeros-Regular"/>
                      </a:endParaRPr>
                    </a:p>
                    <a:p>
                      <a:pPr marL="171450" indent="-171450">
                        <a:buFont typeface="Arial" panose="020B0604020202020204" pitchFamily="34" charset="0"/>
                        <a:buChar char="•"/>
                      </a:pPr>
                      <a:r>
                        <a:rPr lang="en-US" sz="900" b="0" dirty="0">
                          <a:solidFill>
                            <a:schemeClr val="tx1"/>
                          </a:solidFill>
                          <a:latin typeface="TeXGyreHeros-Regular"/>
                        </a:rPr>
                        <a:t>Kevin </a:t>
                      </a:r>
                      <a:r>
                        <a:rPr lang="en-US" sz="900" b="0" dirty="0" err="1">
                          <a:solidFill>
                            <a:schemeClr val="tx1"/>
                          </a:solidFill>
                          <a:latin typeface="TeXGyreHeros-Regular"/>
                        </a:rPr>
                        <a:t>Gimpel</a:t>
                      </a:r>
                      <a:r>
                        <a:rPr lang="en-US" sz="900" b="0" dirty="0">
                          <a:solidFill>
                            <a:schemeClr val="tx1"/>
                          </a:solidFill>
                          <a:latin typeface="TeXGyreHeros-Regular"/>
                        </a:rPr>
                        <a:t>, </a:t>
                      </a:r>
                      <a:r>
                        <a:rPr lang="en-US" sz="900" dirty="0"/>
                        <a:t>Toyota Technological Institute at Chicago</a:t>
                      </a:r>
                      <a:endParaRPr lang="en-US" sz="900" b="0" dirty="0">
                        <a:solidFill>
                          <a:schemeClr val="tx1"/>
                        </a:solidFill>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13617998"/>
                  </a:ext>
                </a:extLst>
              </a:tr>
              <a:tr h="370840">
                <a:tc>
                  <a:txBody>
                    <a:bodyPr/>
                    <a:lstStyle/>
                    <a:p>
                      <a:r>
                        <a:rPr lang="es-CL" sz="900" b="1" dirty="0">
                          <a:solidFill>
                            <a:schemeClr val="bg1"/>
                          </a:solidFill>
                          <a:latin typeface="TeXGyreHeros-Regular"/>
                        </a:rPr>
                        <a:t>Estudio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ES" sz="900" b="0" i="0" u="none" strike="noStrike" kern="1200" baseline="0" dirty="0">
                          <a:solidFill>
                            <a:schemeClr val="tx1"/>
                          </a:solidFill>
                          <a:latin typeface="TeXGyreHeros-Regular"/>
                          <a:ea typeface="+mn-ea"/>
                          <a:cs typeface="+mn-cs"/>
                        </a:rPr>
                        <a:t>El </a:t>
                      </a:r>
                      <a:r>
                        <a:rPr lang="es-ES" sz="900" b="0" i="0" u="none" strike="noStrike" kern="1200" baseline="0" dirty="0" err="1">
                          <a:solidFill>
                            <a:schemeClr val="tx1"/>
                          </a:solidFill>
                          <a:latin typeface="TeXGyreHeros-Regular"/>
                          <a:ea typeface="+mn-ea"/>
                          <a:cs typeface="+mn-cs"/>
                        </a:rPr>
                        <a:t>paper</a:t>
                      </a:r>
                      <a:r>
                        <a:rPr lang="es-ES" sz="900" b="0" i="0" u="none" strike="noStrike" kern="1200" baseline="0" dirty="0">
                          <a:solidFill>
                            <a:schemeClr val="tx1"/>
                          </a:solidFill>
                          <a:latin typeface="TeXGyreHeros-Regular"/>
                          <a:ea typeface="+mn-ea"/>
                          <a:cs typeface="+mn-cs"/>
                        </a:rPr>
                        <a:t> presenta ALBERT es una versión de BERT mucho más ligera con 12 millones de parámetros en vez de 110 millones como los que contiene BERT.</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74050771"/>
                  </a:ext>
                </a:extLst>
              </a:tr>
              <a:tr h="370840">
                <a:tc>
                  <a:txBody>
                    <a:bodyPr/>
                    <a:lstStyle/>
                    <a:p>
                      <a:r>
                        <a:rPr lang="es-CL" sz="900" b="1" dirty="0">
                          <a:solidFill>
                            <a:schemeClr val="bg1"/>
                          </a:solidFill>
                          <a:latin typeface="TeXGyreHeros-Regular"/>
                        </a:rPr>
                        <a:t>Resultados</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indent="0">
                        <a:buFont typeface="Arial" panose="020B0604020202020204" pitchFamily="34" charset="0"/>
                        <a:buNone/>
                      </a:pPr>
                      <a:r>
                        <a:rPr lang="es-ES" sz="900" b="0" dirty="0">
                          <a:solidFill>
                            <a:schemeClr val="tx1"/>
                          </a:solidFill>
                          <a:latin typeface="TeXGyreHeros-Regular"/>
                        </a:rPr>
                        <a:t>En el estudio comparan el desempeño de ALBERT con BERT en las tareas de </a:t>
                      </a:r>
                      <a:r>
                        <a:rPr lang="es-ES" sz="900" b="0" dirty="0" err="1">
                          <a:solidFill>
                            <a:schemeClr val="tx1"/>
                          </a:solidFill>
                          <a:latin typeface="TeXGyreHeros-Regular"/>
                        </a:rPr>
                        <a:t>SQuAD</a:t>
                      </a:r>
                      <a:r>
                        <a:rPr lang="es-ES" sz="900" b="0" dirty="0">
                          <a:solidFill>
                            <a:schemeClr val="tx1"/>
                          </a:solidFill>
                          <a:latin typeface="TeXGyreHeros-Regular"/>
                        </a:rPr>
                        <a:t> obteniendo resultados bastante similares.</a:t>
                      </a:r>
                    </a:p>
                    <a:p>
                      <a:pPr marL="0" indent="0">
                        <a:buFont typeface="Arial" panose="020B0604020202020204" pitchFamily="34" charset="0"/>
                        <a:buNone/>
                      </a:pPr>
                      <a:r>
                        <a:rPr lang="es-ES" sz="900" b="0" dirty="0">
                          <a:solidFill>
                            <a:schemeClr val="tx1"/>
                          </a:solidFill>
                          <a:latin typeface="TeXGyreHeros-Regular"/>
                        </a:rPr>
                        <a:t>ALBERT es una versión de BERT mucho más ligera con 12 millones de parámetros en vez de 110 millones como los que contiene BERT.</a:t>
                      </a:r>
                      <a:endParaRPr lang="es-CL" sz="900" b="0" dirty="0">
                        <a:solidFill>
                          <a:schemeClr val="tx1"/>
                        </a:solidFill>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88520009"/>
                  </a:ext>
                </a:extLst>
              </a:tr>
            </a:tbl>
          </a:graphicData>
        </a:graphic>
      </p:graphicFrame>
      <p:pic>
        <p:nvPicPr>
          <p:cNvPr id="3" name="Imagen 2">
            <a:extLst>
              <a:ext uri="{FF2B5EF4-FFF2-40B4-BE49-F238E27FC236}">
                <a16:creationId xmlns:a16="http://schemas.microsoft.com/office/drawing/2014/main" id="{10D06B7D-725D-EB74-BEA0-7CA898FBDDB9}"/>
              </a:ext>
            </a:extLst>
          </p:cNvPr>
          <p:cNvPicPr>
            <a:picLocks noChangeAspect="1"/>
          </p:cNvPicPr>
          <p:nvPr/>
        </p:nvPicPr>
        <p:blipFill>
          <a:blip r:embed="rId3"/>
          <a:stretch>
            <a:fillRect/>
          </a:stretch>
        </p:blipFill>
        <p:spPr>
          <a:xfrm>
            <a:off x="5358063" y="3220189"/>
            <a:ext cx="6105614" cy="1178510"/>
          </a:xfrm>
          <a:prstGeom prst="rect">
            <a:avLst/>
          </a:prstGeom>
          <a:ln>
            <a:noFill/>
          </a:ln>
          <a:effectLst>
            <a:outerShdw blurRad="292100" dist="139700" dir="2700000" algn="tl" rotWithShape="0">
              <a:srgbClr val="333333">
                <a:alpha val="65000"/>
              </a:srgbClr>
            </a:outerShdw>
          </a:effectLst>
        </p:spPr>
      </p:pic>
      <p:sp>
        <p:nvSpPr>
          <p:cNvPr id="9" name="CuadroTexto 8">
            <a:extLst>
              <a:ext uri="{FF2B5EF4-FFF2-40B4-BE49-F238E27FC236}">
                <a16:creationId xmlns:a16="http://schemas.microsoft.com/office/drawing/2014/main" id="{E323795F-0507-6652-FFFD-7B332C3F4BE6}"/>
              </a:ext>
            </a:extLst>
          </p:cNvPr>
          <p:cNvSpPr txBox="1"/>
          <p:nvPr/>
        </p:nvSpPr>
        <p:spPr>
          <a:xfrm>
            <a:off x="10248901" y="4420333"/>
            <a:ext cx="1314450" cy="261610"/>
          </a:xfrm>
          <a:prstGeom prst="rect">
            <a:avLst/>
          </a:prstGeom>
          <a:noFill/>
        </p:spPr>
        <p:txBody>
          <a:bodyPr wrap="square">
            <a:spAutoFit/>
          </a:bodyPr>
          <a:lstStyle/>
          <a:p>
            <a:r>
              <a:rPr lang="en-US" sz="1100" dirty="0"/>
              <a:t>F1/EM para </a:t>
            </a:r>
            <a:r>
              <a:rPr lang="en-US" sz="1100" dirty="0" err="1"/>
              <a:t>SQuAD</a:t>
            </a:r>
            <a:endParaRPr lang="es-CL" sz="1100" dirty="0"/>
          </a:p>
        </p:txBody>
      </p:sp>
    </p:spTree>
    <p:extLst>
      <p:ext uri="{BB962C8B-B14F-4D97-AF65-F5344CB8AC3E}">
        <p14:creationId xmlns:p14="http://schemas.microsoft.com/office/powerpoint/2010/main" val="3567256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3" y="894089"/>
            <a:ext cx="7100515" cy="523642"/>
          </a:xfrm>
        </p:spPr>
        <p:txBody>
          <a:bodyPr/>
          <a:lstStyle/>
          <a:p>
            <a:r>
              <a:rPr lang="es-ES" dirty="0"/>
              <a:t>Respuesta a preguntas, </a:t>
            </a:r>
            <a:r>
              <a:rPr lang="es-CL" dirty="0"/>
              <a:t>estado del arte</a:t>
            </a:r>
          </a:p>
        </p:txBody>
      </p:sp>
      <p:sp>
        <p:nvSpPr>
          <p:cNvPr id="6" name="Marcador de texto 2">
            <a:extLst>
              <a:ext uri="{FF2B5EF4-FFF2-40B4-BE49-F238E27FC236}">
                <a16:creationId xmlns:a16="http://schemas.microsoft.com/office/drawing/2014/main" id="{93FB225E-E71C-E5A9-F00F-4826514744BE}"/>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Respuesta a Preguntas</a:t>
            </a:r>
          </a:p>
        </p:txBody>
      </p:sp>
      <p:sp>
        <p:nvSpPr>
          <p:cNvPr id="7" name="Marcador de texto 2">
            <a:extLst>
              <a:ext uri="{FF2B5EF4-FFF2-40B4-BE49-F238E27FC236}">
                <a16:creationId xmlns:a16="http://schemas.microsoft.com/office/drawing/2014/main" id="{260D9E85-C191-E44D-3AF0-FCDA79D1792B}"/>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5.</a:t>
            </a:r>
          </a:p>
        </p:txBody>
      </p:sp>
      <p:sp>
        <p:nvSpPr>
          <p:cNvPr id="14" name="CuadroTexto 13">
            <a:extLst>
              <a:ext uri="{FF2B5EF4-FFF2-40B4-BE49-F238E27FC236}">
                <a16:creationId xmlns:a16="http://schemas.microsoft.com/office/drawing/2014/main" id="{9E218C45-4025-F74F-250E-C9AFB8F29045}"/>
              </a:ext>
            </a:extLst>
          </p:cNvPr>
          <p:cNvSpPr txBox="1"/>
          <p:nvPr/>
        </p:nvSpPr>
        <p:spPr>
          <a:xfrm>
            <a:off x="257463" y="1397782"/>
            <a:ext cx="5100600" cy="369332"/>
          </a:xfrm>
          <a:prstGeom prst="rect">
            <a:avLst/>
          </a:prstGeom>
          <a:noFill/>
        </p:spPr>
        <p:txBody>
          <a:bodyPr wrap="square">
            <a:spAutoFit/>
          </a:bodyPr>
          <a:lstStyle/>
          <a:p>
            <a:r>
              <a:rPr lang="en-US" sz="1800" b="1" i="1" u="none" strike="noStrike" baseline="0" dirty="0">
                <a:solidFill>
                  <a:schemeClr val="bg2"/>
                </a:solidFill>
                <a:latin typeface="TeXGyreHeros-BoldItalic"/>
              </a:rPr>
              <a:t>The Stanford Question Answering Dataset (</a:t>
            </a:r>
            <a:r>
              <a:rPr lang="en-US" sz="1800" b="1" i="1" u="none" strike="noStrike" baseline="0" dirty="0" err="1">
                <a:solidFill>
                  <a:schemeClr val="bg2"/>
                </a:solidFill>
                <a:latin typeface="TeXGyreHeros-BoldItalic"/>
              </a:rPr>
              <a:t>SQuAD</a:t>
            </a:r>
            <a:r>
              <a:rPr lang="en-US" sz="1800" b="1" i="1" u="none" strike="noStrike" baseline="0" dirty="0">
                <a:solidFill>
                  <a:schemeClr val="bg2"/>
                </a:solidFill>
                <a:latin typeface="TeXGyreHeros-BoldItalic"/>
              </a:rPr>
              <a:t>)</a:t>
            </a:r>
          </a:p>
        </p:txBody>
      </p:sp>
      <p:graphicFrame>
        <p:nvGraphicFramePr>
          <p:cNvPr id="16" name="Tabla 8">
            <a:extLst>
              <a:ext uri="{FF2B5EF4-FFF2-40B4-BE49-F238E27FC236}">
                <a16:creationId xmlns:a16="http://schemas.microsoft.com/office/drawing/2014/main" id="{AAEE3DE8-7465-88B2-C8A9-57F181FB8198}"/>
              </a:ext>
            </a:extLst>
          </p:cNvPr>
          <p:cNvGraphicFramePr>
            <a:graphicFrameLocks noGrp="1"/>
          </p:cNvGraphicFramePr>
          <p:nvPr>
            <p:extLst>
              <p:ext uri="{D42A27DB-BD31-4B8C-83A1-F6EECF244321}">
                <p14:modId xmlns:p14="http://schemas.microsoft.com/office/powerpoint/2010/main" val="1482217301"/>
              </p:ext>
            </p:extLst>
          </p:nvPr>
        </p:nvGraphicFramePr>
        <p:xfrm>
          <a:off x="459084" y="2801391"/>
          <a:ext cx="4241252" cy="1530840"/>
        </p:xfrm>
        <a:graphic>
          <a:graphicData uri="http://schemas.openxmlformats.org/drawingml/2006/table">
            <a:tbl>
              <a:tblPr firstRow="1" bandRow="1">
                <a:tableStyleId>{5C22544A-7EE6-4342-B048-85BDC9FD1C3A}</a:tableStyleId>
              </a:tblPr>
              <a:tblGrid>
                <a:gridCol w="788942">
                  <a:extLst>
                    <a:ext uri="{9D8B030D-6E8A-4147-A177-3AD203B41FA5}">
                      <a16:colId xmlns:a16="http://schemas.microsoft.com/office/drawing/2014/main" val="103716063"/>
                    </a:ext>
                  </a:extLst>
                </a:gridCol>
                <a:gridCol w="3452310">
                  <a:extLst>
                    <a:ext uri="{9D8B030D-6E8A-4147-A177-3AD203B41FA5}">
                      <a16:colId xmlns:a16="http://schemas.microsoft.com/office/drawing/2014/main" val="3338419339"/>
                    </a:ext>
                  </a:extLst>
                </a:gridCol>
              </a:tblGrid>
              <a:tr h="0">
                <a:tc>
                  <a:txBody>
                    <a:bodyPr/>
                    <a:lstStyle/>
                    <a:p>
                      <a:r>
                        <a:rPr lang="es-CL" sz="900" b="1" dirty="0">
                          <a:solidFill>
                            <a:schemeClr val="bg1"/>
                          </a:solidFill>
                          <a:latin typeface="TeXGyreHeros-Regular"/>
                        </a:rPr>
                        <a:t>Año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CL" sz="900" b="0" dirty="0">
                          <a:solidFill>
                            <a:schemeClr val="tx1"/>
                          </a:solidFill>
                          <a:latin typeface="TeXGyreHeros-Regular"/>
                        </a:rPr>
                        <a:t>2022</a:t>
                      </a:r>
                      <a:endParaRPr lang="es-CL" sz="900" b="0" dirty="0">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46163505"/>
                  </a:ext>
                </a:extLst>
              </a:tr>
              <a:tr h="0">
                <a:tc>
                  <a:txBody>
                    <a:bodyPr/>
                    <a:lstStyle/>
                    <a:p>
                      <a:r>
                        <a:rPr lang="es-CL" sz="900" b="1" dirty="0">
                          <a:solidFill>
                            <a:schemeClr val="bg1"/>
                          </a:solidFill>
                          <a:latin typeface="TeXGyreHeros-Regular"/>
                        </a:rPr>
                        <a:t>Fuente</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900" b="0" i="0" dirty="0">
                          <a:solidFill>
                            <a:srgbClr val="111111"/>
                          </a:solidFill>
                          <a:effectLst/>
                          <a:latin typeface="TeXGyreHeros-Regular"/>
                        </a:rPr>
                        <a:t>Ranking de la página oficial de </a:t>
                      </a:r>
                      <a:r>
                        <a:rPr lang="es-ES" sz="900" b="0" i="0" dirty="0" err="1">
                          <a:solidFill>
                            <a:srgbClr val="111111"/>
                          </a:solidFill>
                          <a:effectLst/>
                          <a:latin typeface="TeXGyreHeros-Regular"/>
                        </a:rPr>
                        <a:t>SQuAD</a:t>
                      </a:r>
                      <a:endParaRPr lang="en-US" sz="900" b="0" i="0" dirty="0">
                        <a:solidFill>
                          <a:srgbClr val="111111"/>
                        </a:solidFill>
                        <a:effectLst/>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811248400"/>
                  </a:ext>
                </a:extLst>
              </a:tr>
              <a:tr h="370840">
                <a:tc>
                  <a:txBody>
                    <a:bodyPr/>
                    <a:lstStyle/>
                    <a:p>
                      <a:r>
                        <a:rPr lang="es-CL" sz="900" b="1" dirty="0">
                          <a:solidFill>
                            <a:schemeClr val="bg1"/>
                          </a:solidFill>
                          <a:latin typeface="TeXGyreHeros-Regular"/>
                        </a:rPr>
                        <a:t>Autor</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171450" indent="-171450">
                        <a:buFont typeface="Arial" panose="020B0604020202020204" pitchFamily="34" charset="0"/>
                        <a:buChar char="•"/>
                      </a:pPr>
                      <a:endParaRPr lang="es-ES" sz="900" b="0" dirty="0">
                        <a:solidFill>
                          <a:schemeClr val="tx1"/>
                        </a:solidFill>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613617998"/>
                  </a:ext>
                </a:extLst>
              </a:tr>
              <a:tr h="370840">
                <a:tc>
                  <a:txBody>
                    <a:bodyPr/>
                    <a:lstStyle/>
                    <a:p>
                      <a:r>
                        <a:rPr lang="es-CL" sz="900" b="1" dirty="0">
                          <a:solidFill>
                            <a:schemeClr val="bg1"/>
                          </a:solidFill>
                          <a:latin typeface="TeXGyreHeros-Regular"/>
                        </a:rPr>
                        <a:t>Estudio</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r>
                        <a:rPr lang="es-ES" sz="900" b="0" i="0" u="none" strike="noStrike" kern="1200" baseline="0" dirty="0">
                          <a:solidFill>
                            <a:schemeClr val="tx1"/>
                          </a:solidFill>
                          <a:latin typeface="TeXGyreHeros-Regular"/>
                          <a:ea typeface="+mn-ea"/>
                          <a:cs typeface="+mn-cs"/>
                        </a:rPr>
                        <a:t>Ranking en línea que mantiene el progreso en soluciones al </a:t>
                      </a:r>
                      <a:r>
                        <a:rPr lang="es-ES" sz="900" b="0" i="0" u="none" strike="noStrike" kern="1200" baseline="0" dirty="0" err="1">
                          <a:solidFill>
                            <a:schemeClr val="tx1"/>
                          </a:solidFill>
                          <a:latin typeface="TeXGyreHeros-Regular"/>
                          <a:ea typeface="+mn-ea"/>
                          <a:cs typeface="+mn-cs"/>
                        </a:rPr>
                        <a:t>dataset</a:t>
                      </a:r>
                      <a:r>
                        <a:rPr lang="es-ES" sz="900" b="0" i="0" u="none" strike="noStrike" kern="1200" baseline="0" dirty="0">
                          <a:solidFill>
                            <a:schemeClr val="tx1"/>
                          </a:solidFill>
                          <a:latin typeface="TeXGyreHeros-Regular"/>
                          <a:ea typeface="+mn-ea"/>
                          <a:cs typeface="+mn-cs"/>
                        </a:rPr>
                        <a:t> </a:t>
                      </a:r>
                      <a:r>
                        <a:rPr lang="es-ES" sz="900" b="0" i="0" u="none" strike="noStrike" kern="1200" baseline="0" dirty="0" err="1">
                          <a:solidFill>
                            <a:schemeClr val="tx1"/>
                          </a:solidFill>
                          <a:latin typeface="TeXGyreHeros-Regular"/>
                          <a:ea typeface="+mn-ea"/>
                          <a:cs typeface="+mn-cs"/>
                        </a:rPr>
                        <a:t>SQuAD</a:t>
                      </a:r>
                      <a:r>
                        <a:rPr lang="es-ES" sz="900" b="0" i="0" u="none" strike="noStrike" kern="1200" baseline="0" dirty="0">
                          <a:solidFill>
                            <a:schemeClr val="tx1"/>
                          </a:solidFill>
                          <a:latin typeface="TeXGyreHeros-Regular"/>
                          <a:ea typeface="+mn-ea"/>
                          <a:cs typeface="+mn-cs"/>
                        </a:rPr>
                        <a:t> v 1.1.</a:t>
                      </a:r>
                      <a:endParaRPr lang="es-ES" sz="900" b="0" i="1" u="none" strike="noStrike" kern="1200" baseline="0" dirty="0">
                        <a:solidFill>
                          <a:schemeClr val="tx1"/>
                        </a:solidFill>
                        <a:latin typeface="TeXGyreHeros-Regular"/>
                        <a:ea typeface="+mn-ea"/>
                        <a:cs typeface="+mn-cs"/>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1374050771"/>
                  </a:ext>
                </a:extLst>
              </a:tr>
              <a:tr h="370840">
                <a:tc>
                  <a:txBody>
                    <a:bodyPr/>
                    <a:lstStyle/>
                    <a:p>
                      <a:r>
                        <a:rPr lang="es-CL" sz="900" b="1" dirty="0">
                          <a:solidFill>
                            <a:schemeClr val="bg1"/>
                          </a:solidFill>
                          <a:latin typeface="TeXGyreHeros-Regular"/>
                        </a:rPr>
                        <a:t>Resultados</a:t>
                      </a: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indent="0">
                        <a:buFont typeface="Arial" panose="020B0604020202020204" pitchFamily="34" charset="0"/>
                        <a:buNone/>
                      </a:pPr>
                      <a:r>
                        <a:rPr lang="es-ES" sz="900" b="0" dirty="0">
                          <a:solidFill>
                            <a:schemeClr val="tx1"/>
                          </a:solidFill>
                          <a:latin typeface="TeXGyreHeros-Regular"/>
                        </a:rPr>
                        <a:t>Se pueden observar en las primeras posiciones  observar muchos modelos basados en ALBERT.</a:t>
                      </a:r>
                      <a:endParaRPr lang="es-CL" sz="900" b="0" dirty="0">
                        <a:solidFill>
                          <a:schemeClr val="tx1"/>
                        </a:solidFill>
                        <a:latin typeface="TeXGyreHeros-Regular"/>
                      </a:endParaRPr>
                    </a:p>
                  </a:txBody>
                  <a:tcPr marL="36000" marR="36000" marT="36000" marB="36000">
                    <a:lnL w="3175" cap="flat" cmpd="sng" algn="ctr">
                      <a:solidFill>
                        <a:schemeClr val="bg2"/>
                      </a:solidFill>
                      <a:prstDash val="solid"/>
                      <a:round/>
                      <a:headEnd type="none" w="med" len="med"/>
                      <a:tailEnd type="none" w="med" len="med"/>
                    </a:lnL>
                    <a:lnR w="3175" cap="flat" cmpd="sng" algn="ctr">
                      <a:solidFill>
                        <a:schemeClr val="bg2"/>
                      </a:solidFill>
                      <a:prstDash val="solid"/>
                      <a:round/>
                      <a:headEnd type="none" w="med" len="med"/>
                      <a:tailEnd type="none" w="med" len="med"/>
                    </a:lnR>
                    <a:lnT w="3175" cap="flat" cmpd="sng" algn="ctr">
                      <a:solidFill>
                        <a:schemeClr val="bg2"/>
                      </a:solidFill>
                      <a:prstDash val="solid"/>
                      <a:round/>
                      <a:headEnd type="none" w="med" len="med"/>
                      <a:tailEnd type="none" w="med" len="med"/>
                    </a:lnT>
                    <a:lnB w="3175" cap="flat" cmpd="sng" algn="ctr">
                      <a:solidFill>
                        <a:schemeClr val="bg2"/>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188520009"/>
                  </a:ext>
                </a:extLst>
              </a:tr>
            </a:tbl>
          </a:graphicData>
        </a:graphic>
      </p:graphicFrame>
      <p:pic>
        <p:nvPicPr>
          <p:cNvPr id="3" name="Imagen 2">
            <a:extLst>
              <a:ext uri="{FF2B5EF4-FFF2-40B4-BE49-F238E27FC236}">
                <a16:creationId xmlns:a16="http://schemas.microsoft.com/office/drawing/2014/main" id="{AC8CDB45-C294-A0B6-FD18-27D7A085DD44}"/>
              </a:ext>
            </a:extLst>
          </p:cNvPr>
          <p:cNvPicPr>
            <a:picLocks noChangeAspect="1"/>
          </p:cNvPicPr>
          <p:nvPr/>
        </p:nvPicPr>
        <p:blipFill>
          <a:blip r:embed="rId3"/>
          <a:stretch>
            <a:fillRect/>
          </a:stretch>
        </p:blipFill>
        <p:spPr>
          <a:xfrm>
            <a:off x="5625431" y="1538122"/>
            <a:ext cx="2929477" cy="4926846"/>
          </a:xfrm>
          <a:prstGeom prst="rect">
            <a:avLst/>
          </a:prstGeom>
          <a:ln>
            <a:noFill/>
          </a:ln>
          <a:effectLst>
            <a:outerShdw blurRad="292100" dist="139700" dir="2700000" algn="tl" rotWithShape="0">
              <a:srgbClr val="333333">
                <a:alpha val="65000"/>
              </a:srgbClr>
            </a:outerShdw>
          </a:effectLst>
        </p:spPr>
      </p:pic>
      <p:pic>
        <p:nvPicPr>
          <p:cNvPr id="9" name="Imagen 8">
            <a:extLst>
              <a:ext uri="{FF2B5EF4-FFF2-40B4-BE49-F238E27FC236}">
                <a16:creationId xmlns:a16="http://schemas.microsoft.com/office/drawing/2014/main" id="{13A08781-3B29-EEE0-4371-A5431A0FF4D0}"/>
              </a:ext>
            </a:extLst>
          </p:cNvPr>
          <p:cNvPicPr>
            <a:picLocks noChangeAspect="1"/>
          </p:cNvPicPr>
          <p:nvPr/>
        </p:nvPicPr>
        <p:blipFill>
          <a:blip r:embed="rId4"/>
          <a:stretch>
            <a:fillRect/>
          </a:stretch>
        </p:blipFill>
        <p:spPr>
          <a:xfrm>
            <a:off x="8869632" y="1021715"/>
            <a:ext cx="2863284" cy="5443253"/>
          </a:xfrm>
          <a:prstGeom prst="rect">
            <a:avLst/>
          </a:prstGeom>
          <a:ln>
            <a:noFill/>
          </a:ln>
          <a:effectLst>
            <a:outerShdw blurRad="292100" dist="139700" dir="2700000" algn="tl" rotWithShape="0">
              <a:srgbClr val="333333">
                <a:alpha val="65000"/>
              </a:srgbClr>
            </a:outerShdw>
          </a:effectLst>
        </p:spPr>
      </p:pic>
      <p:sp>
        <p:nvSpPr>
          <p:cNvPr id="10" name="Rectángulo 9">
            <a:extLst>
              <a:ext uri="{FF2B5EF4-FFF2-40B4-BE49-F238E27FC236}">
                <a16:creationId xmlns:a16="http://schemas.microsoft.com/office/drawing/2014/main" id="{3A9D8D31-E7FF-B322-205E-E2350BBF76F2}"/>
              </a:ext>
            </a:extLst>
          </p:cNvPr>
          <p:cNvSpPr/>
          <p:nvPr/>
        </p:nvSpPr>
        <p:spPr>
          <a:xfrm>
            <a:off x="5625431" y="5256463"/>
            <a:ext cx="2929477" cy="272716"/>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Rectángulo 12">
            <a:extLst>
              <a:ext uri="{FF2B5EF4-FFF2-40B4-BE49-F238E27FC236}">
                <a16:creationId xmlns:a16="http://schemas.microsoft.com/office/drawing/2014/main" id="{AA6E17B5-D1A2-A4C7-BA52-5507592BEC99}"/>
              </a:ext>
            </a:extLst>
          </p:cNvPr>
          <p:cNvSpPr/>
          <p:nvPr/>
        </p:nvSpPr>
        <p:spPr>
          <a:xfrm>
            <a:off x="8869633" y="1021715"/>
            <a:ext cx="2863284" cy="27234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5" name="Rectángulo 14">
            <a:extLst>
              <a:ext uri="{FF2B5EF4-FFF2-40B4-BE49-F238E27FC236}">
                <a16:creationId xmlns:a16="http://schemas.microsoft.com/office/drawing/2014/main" id="{04DFB0D9-FE3D-1D08-98BF-374EF9EA76B8}"/>
              </a:ext>
            </a:extLst>
          </p:cNvPr>
          <p:cNvSpPr/>
          <p:nvPr/>
        </p:nvSpPr>
        <p:spPr>
          <a:xfrm>
            <a:off x="8869633" y="1582447"/>
            <a:ext cx="2863284" cy="933359"/>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Rectángulo 17">
            <a:extLst>
              <a:ext uri="{FF2B5EF4-FFF2-40B4-BE49-F238E27FC236}">
                <a16:creationId xmlns:a16="http://schemas.microsoft.com/office/drawing/2014/main" id="{DF9FA716-117F-DDF0-4868-5CFB183A00BF}"/>
              </a:ext>
            </a:extLst>
          </p:cNvPr>
          <p:cNvSpPr/>
          <p:nvPr/>
        </p:nvSpPr>
        <p:spPr>
          <a:xfrm>
            <a:off x="8874979" y="4617818"/>
            <a:ext cx="2863284" cy="1346011"/>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9" name="Rectángulo 18">
            <a:extLst>
              <a:ext uri="{FF2B5EF4-FFF2-40B4-BE49-F238E27FC236}">
                <a16:creationId xmlns:a16="http://schemas.microsoft.com/office/drawing/2014/main" id="{D45DADCF-9755-5995-C756-AEA6BB1C12A2}"/>
              </a:ext>
            </a:extLst>
          </p:cNvPr>
          <p:cNvSpPr/>
          <p:nvPr/>
        </p:nvSpPr>
        <p:spPr>
          <a:xfrm>
            <a:off x="8874979" y="6200638"/>
            <a:ext cx="2863284" cy="272348"/>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0" name="Rectángulo 19">
            <a:extLst>
              <a:ext uri="{FF2B5EF4-FFF2-40B4-BE49-F238E27FC236}">
                <a16:creationId xmlns:a16="http://schemas.microsoft.com/office/drawing/2014/main" id="{F07266EF-8928-67BE-4478-9875BCA3E3DF}"/>
              </a:ext>
            </a:extLst>
          </p:cNvPr>
          <p:cNvSpPr/>
          <p:nvPr/>
        </p:nvSpPr>
        <p:spPr>
          <a:xfrm>
            <a:off x="5620084" y="5827552"/>
            <a:ext cx="2929477" cy="373085"/>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1" name="Rectángulo 20">
            <a:extLst>
              <a:ext uri="{FF2B5EF4-FFF2-40B4-BE49-F238E27FC236}">
                <a16:creationId xmlns:a16="http://schemas.microsoft.com/office/drawing/2014/main" id="{520AEE82-3A6E-666E-CBE8-96D2C048040F}"/>
              </a:ext>
            </a:extLst>
          </p:cNvPr>
          <p:cNvSpPr/>
          <p:nvPr/>
        </p:nvSpPr>
        <p:spPr>
          <a:xfrm>
            <a:off x="8869632" y="2801392"/>
            <a:ext cx="2863284" cy="1530840"/>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14697788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4" y="894089"/>
            <a:ext cx="7448094" cy="523642"/>
          </a:xfrm>
        </p:spPr>
        <p:txBody>
          <a:bodyPr/>
          <a:lstStyle/>
          <a:p>
            <a:r>
              <a:rPr lang="es-ES" dirty="0"/>
              <a:t>Respuesta a preguntas, </a:t>
            </a:r>
            <a:r>
              <a:rPr lang="es-CL" dirty="0"/>
              <a:t>solución propuesta</a:t>
            </a:r>
          </a:p>
        </p:txBody>
      </p:sp>
      <p:sp>
        <p:nvSpPr>
          <p:cNvPr id="10" name="Marcador de texto 2">
            <a:extLst>
              <a:ext uri="{FF2B5EF4-FFF2-40B4-BE49-F238E27FC236}">
                <a16:creationId xmlns:a16="http://schemas.microsoft.com/office/drawing/2014/main" id="{D946F46E-73F0-91C3-FFA4-660C3FBBE991}"/>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Respuesta a Preguntas</a:t>
            </a:r>
          </a:p>
        </p:txBody>
      </p:sp>
      <p:sp>
        <p:nvSpPr>
          <p:cNvPr id="11" name="Marcador de texto 2">
            <a:extLst>
              <a:ext uri="{FF2B5EF4-FFF2-40B4-BE49-F238E27FC236}">
                <a16:creationId xmlns:a16="http://schemas.microsoft.com/office/drawing/2014/main" id="{A6ED3427-394C-B8F0-00A5-FCEF9ABEFBB3}"/>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5.</a:t>
            </a:r>
          </a:p>
        </p:txBody>
      </p:sp>
      <p:sp>
        <p:nvSpPr>
          <p:cNvPr id="8" name="CuadroTexto 7">
            <a:extLst>
              <a:ext uri="{FF2B5EF4-FFF2-40B4-BE49-F238E27FC236}">
                <a16:creationId xmlns:a16="http://schemas.microsoft.com/office/drawing/2014/main" id="{36610675-26C1-035A-6C10-188BBC24CF79}"/>
              </a:ext>
            </a:extLst>
          </p:cNvPr>
          <p:cNvSpPr txBox="1"/>
          <p:nvPr/>
        </p:nvSpPr>
        <p:spPr>
          <a:xfrm>
            <a:off x="6539831" y="2042136"/>
            <a:ext cx="5165558" cy="2769989"/>
          </a:xfrm>
          <a:prstGeom prst="rect">
            <a:avLst/>
          </a:prstGeom>
          <a:noFill/>
        </p:spPr>
        <p:txBody>
          <a:bodyPr wrap="square">
            <a:spAutoFit/>
          </a:bodyPr>
          <a:lstStyle/>
          <a:p>
            <a:pPr marL="285750" indent="-285750" algn="just">
              <a:spcBef>
                <a:spcPts val="1200"/>
              </a:spcBef>
              <a:spcAft>
                <a:spcPts val="1200"/>
              </a:spcAft>
              <a:buClr>
                <a:schemeClr val="bg2"/>
              </a:buClr>
              <a:buFont typeface="Arial" panose="020B0604020202020204" pitchFamily="34" charset="0"/>
              <a:buChar char="•"/>
            </a:pPr>
            <a:r>
              <a:rPr lang="es-ES" sz="1400" b="0" i="0" u="none" strike="noStrike" baseline="0" dirty="0">
                <a:latin typeface="TeXGyreHeros-Regular"/>
              </a:rPr>
              <a:t>Se usa el </a:t>
            </a:r>
            <a:r>
              <a:rPr lang="es-ES" sz="1400" b="0" i="1" u="none" strike="noStrike" baseline="0" dirty="0" err="1">
                <a:latin typeface="TeXGyreHeros-Italic"/>
              </a:rPr>
              <a:t>Sequence</a:t>
            </a:r>
            <a:r>
              <a:rPr lang="es-ES" sz="1400" b="0" i="1" u="none" strike="noStrike" baseline="0" dirty="0">
                <a:latin typeface="TeXGyreHeros-Italic"/>
              </a:rPr>
              <a:t> Output</a:t>
            </a:r>
            <a:r>
              <a:rPr lang="es-ES" sz="1400" b="0" i="0" u="none" strike="noStrike" baseline="0" dirty="0">
                <a:latin typeface="TeXGyreHeros-Regular"/>
              </a:rPr>
              <a:t>, el cual está representado por una lista de vectores (</a:t>
            </a:r>
            <a:r>
              <a:rPr lang="es-ES" sz="1400" b="0" i="0" u="none" strike="noStrike" baseline="0" dirty="0" err="1">
                <a:latin typeface="TeXGyreHeros-Regular"/>
              </a:rPr>
              <a:t>embedding</a:t>
            </a:r>
            <a:r>
              <a:rPr lang="es-ES" sz="1400" b="0" i="0" u="none" strike="noStrike" baseline="0" dirty="0">
                <a:latin typeface="TeXGyreHeros-Regular"/>
              </a:rPr>
              <a:t>), uno para cada una de las palabras, de esta forma se podrá localizar las más probables de ser la el inicio y el final de la respuesta.</a:t>
            </a:r>
          </a:p>
          <a:p>
            <a:pPr marL="285750" indent="-285750" algn="just">
              <a:spcBef>
                <a:spcPts val="1200"/>
              </a:spcBef>
              <a:spcAft>
                <a:spcPts val="1200"/>
              </a:spcAft>
              <a:buClr>
                <a:schemeClr val="bg2"/>
              </a:buClr>
              <a:buFont typeface="Arial" panose="020B0604020202020204" pitchFamily="34" charset="0"/>
              <a:buChar char="•"/>
            </a:pPr>
            <a:r>
              <a:rPr lang="es-ES" sz="1400" dirty="0"/>
              <a:t>Se añade una capa densa al final. Estas capas densas se le aplica a cada uno de los elementos, a cada vector y nos retorna dos posibles respuestas. </a:t>
            </a:r>
            <a:r>
              <a:rPr lang="es-ES" sz="1400" b="0" i="0" u="none" strike="noStrike" baseline="0" dirty="0">
                <a:latin typeface="TeXGyreHeros-Regular"/>
              </a:rPr>
              <a:t>La primera nos representará una puntuación de qué tan probable es que esa palabra sea la posición inicial en la que empieza la respuesta y la segunda neurona representará una puntuación de qué tan probable es que esa palabra sea la que finaliza la respuesta</a:t>
            </a:r>
            <a:endParaRPr lang="es-CL" sz="1400" dirty="0"/>
          </a:p>
        </p:txBody>
      </p:sp>
      <p:pic>
        <p:nvPicPr>
          <p:cNvPr id="9" name="Imagen 8" descr="Diagrama&#10;&#10;Descripción generada automáticamente">
            <a:extLst>
              <a:ext uri="{FF2B5EF4-FFF2-40B4-BE49-F238E27FC236}">
                <a16:creationId xmlns:a16="http://schemas.microsoft.com/office/drawing/2014/main" id="{DB11E046-D96A-5DFA-628D-8134B0B22A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8243" y="1780132"/>
            <a:ext cx="5587484" cy="3293998"/>
          </a:xfrm>
          <a:prstGeom prst="rect">
            <a:avLst/>
          </a:prstGeom>
          <a:ln>
            <a:noFill/>
          </a:ln>
          <a:effectLst>
            <a:outerShdw blurRad="292100" dist="139700" dir="2700000" algn="tl" rotWithShape="0">
              <a:srgbClr val="333333">
                <a:alpha val="65000"/>
              </a:srgbClr>
            </a:outerShdw>
          </a:effectLst>
        </p:spPr>
      </p:pic>
      <p:sp>
        <p:nvSpPr>
          <p:cNvPr id="12" name="Rectángulo: esquinas redondeadas 11">
            <a:extLst>
              <a:ext uri="{FF2B5EF4-FFF2-40B4-BE49-F238E27FC236}">
                <a16:creationId xmlns:a16="http://schemas.microsoft.com/office/drawing/2014/main" id="{51D22468-5EED-C947-2373-4185353CF5AB}"/>
              </a:ext>
            </a:extLst>
          </p:cNvPr>
          <p:cNvSpPr/>
          <p:nvPr/>
        </p:nvSpPr>
        <p:spPr>
          <a:xfrm>
            <a:off x="3356043" y="2422364"/>
            <a:ext cx="2809473" cy="401052"/>
          </a:xfrm>
          <a:prstGeom prst="roundRect">
            <a:avLst/>
          </a:prstGeom>
          <a:solidFill>
            <a:schemeClr val="bg2">
              <a:alpha val="15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2" name="Rectángulo 1">
            <a:extLst>
              <a:ext uri="{FF2B5EF4-FFF2-40B4-BE49-F238E27FC236}">
                <a16:creationId xmlns:a16="http://schemas.microsoft.com/office/drawing/2014/main" id="{B3F8423D-B7BC-8156-9EF6-A18FAE475EA1}"/>
              </a:ext>
            </a:extLst>
          </p:cNvPr>
          <p:cNvSpPr/>
          <p:nvPr/>
        </p:nvSpPr>
        <p:spPr>
          <a:xfrm>
            <a:off x="1511300" y="1797980"/>
            <a:ext cx="1844743" cy="6243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Tree>
    <p:extLst>
      <p:ext uri="{BB962C8B-B14F-4D97-AF65-F5344CB8AC3E}">
        <p14:creationId xmlns:p14="http://schemas.microsoft.com/office/powerpoint/2010/main" val="894471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4">
            <a:extLst>
              <a:ext uri="{FF2B5EF4-FFF2-40B4-BE49-F238E27FC236}">
                <a16:creationId xmlns:a16="http://schemas.microsoft.com/office/drawing/2014/main" id="{BFBBC185-F5CF-C837-D34A-4FD3F7B7D17D}"/>
              </a:ext>
            </a:extLst>
          </p:cNvPr>
          <p:cNvSpPr txBox="1">
            <a:spLocks/>
          </p:cNvSpPr>
          <p:nvPr/>
        </p:nvSpPr>
        <p:spPr>
          <a:xfrm>
            <a:off x="257464" y="894089"/>
            <a:ext cx="7448094" cy="5236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1" i="0" kern="1200">
                <a:solidFill>
                  <a:schemeClr val="tx1"/>
                </a:solidFill>
                <a:latin typeface="Periodico Display Rg" panose="02000504080000020004" pitchFamily="50"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Respuesta a preguntas, </a:t>
            </a:r>
            <a:r>
              <a:rPr lang="es-CL"/>
              <a:t>resultados</a:t>
            </a:r>
            <a:endParaRPr lang="es-CL" dirty="0"/>
          </a:p>
        </p:txBody>
      </p:sp>
      <p:sp>
        <p:nvSpPr>
          <p:cNvPr id="13" name="Marcador de texto 2">
            <a:extLst>
              <a:ext uri="{FF2B5EF4-FFF2-40B4-BE49-F238E27FC236}">
                <a16:creationId xmlns:a16="http://schemas.microsoft.com/office/drawing/2014/main" id="{9CFCD272-1179-AADD-BB4B-3C2F592826B7}"/>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Problema de Respuesta a Preguntas</a:t>
            </a:r>
          </a:p>
        </p:txBody>
      </p:sp>
      <p:sp>
        <p:nvSpPr>
          <p:cNvPr id="14" name="Marcador de texto 2">
            <a:extLst>
              <a:ext uri="{FF2B5EF4-FFF2-40B4-BE49-F238E27FC236}">
                <a16:creationId xmlns:a16="http://schemas.microsoft.com/office/drawing/2014/main" id="{41EA50EF-AF5B-0088-4045-DFD67F437893}"/>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5.</a:t>
            </a:r>
          </a:p>
        </p:txBody>
      </p:sp>
      <p:sp>
        <p:nvSpPr>
          <p:cNvPr id="16" name="CuadroTexto 15">
            <a:extLst>
              <a:ext uri="{FF2B5EF4-FFF2-40B4-BE49-F238E27FC236}">
                <a16:creationId xmlns:a16="http://schemas.microsoft.com/office/drawing/2014/main" id="{07862C36-373C-3A94-A13F-CDC106E2D024}"/>
              </a:ext>
            </a:extLst>
          </p:cNvPr>
          <p:cNvSpPr txBox="1"/>
          <p:nvPr/>
        </p:nvSpPr>
        <p:spPr>
          <a:xfrm>
            <a:off x="6910386" y="1359269"/>
            <a:ext cx="3205163" cy="369332"/>
          </a:xfrm>
          <a:prstGeom prst="rect">
            <a:avLst/>
          </a:prstGeom>
          <a:noFill/>
        </p:spPr>
        <p:txBody>
          <a:bodyPr wrap="square">
            <a:spAutoFit/>
          </a:bodyPr>
          <a:lstStyle/>
          <a:p>
            <a:r>
              <a:rPr lang="es-CL" sz="1800" b="0" i="0" u="none" strike="noStrike" baseline="0" dirty="0">
                <a:solidFill>
                  <a:srgbClr val="000000"/>
                </a:solidFill>
                <a:latin typeface="TeXGyreHeros-Regular"/>
              </a:rPr>
              <a:t>Experimento 1:</a:t>
            </a:r>
            <a:endParaRPr lang="es-CL" dirty="0"/>
          </a:p>
        </p:txBody>
      </p:sp>
      <p:sp>
        <p:nvSpPr>
          <p:cNvPr id="17" name="CuadroTexto 16">
            <a:extLst>
              <a:ext uri="{FF2B5EF4-FFF2-40B4-BE49-F238E27FC236}">
                <a16:creationId xmlns:a16="http://schemas.microsoft.com/office/drawing/2014/main" id="{6A2EB618-0C1B-7B22-8C58-880BC90DD24B}"/>
              </a:ext>
            </a:extLst>
          </p:cNvPr>
          <p:cNvSpPr txBox="1"/>
          <p:nvPr/>
        </p:nvSpPr>
        <p:spPr>
          <a:xfrm>
            <a:off x="6910386" y="4098226"/>
            <a:ext cx="3205163" cy="369332"/>
          </a:xfrm>
          <a:prstGeom prst="rect">
            <a:avLst/>
          </a:prstGeom>
          <a:noFill/>
        </p:spPr>
        <p:txBody>
          <a:bodyPr wrap="square">
            <a:spAutoFit/>
          </a:bodyPr>
          <a:lstStyle/>
          <a:p>
            <a:r>
              <a:rPr lang="es-CL" sz="1800" b="0" i="0" u="none" strike="noStrike" baseline="0" dirty="0">
                <a:solidFill>
                  <a:srgbClr val="000000"/>
                </a:solidFill>
                <a:latin typeface="TeXGyreHeros-Regular"/>
              </a:rPr>
              <a:t>Experimento 2:</a:t>
            </a:r>
            <a:endParaRPr lang="es-CL" dirty="0"/>
          </a:p>
        </p:txBody>
      </p:sp>
      <p:sp>
        <p:nvSpPr>
          <p:cNvPr id="18" name="CuadroTexto 17">
            <a:extLst>
              <a:ext uri="{FF2B5EF4-FFF2-40B4-BE49-F238E27FC236}">
                <a16:creationId xmlns:a16="http://schemas.microsoft.com/office/drawing/2014/main" id="{5547003C-B5C2-340E-6B28-B6E2EF8E86AC}"/>
              </a:ext>
            </a:extLst>
          </p:cNvPr>
          <p:cNvSpPr txBox="1"/>
          <p:nvPr/>
        </p:nvSpPr>
        <p:spPr>
          <a:xfrm>
            <a:off x="6910386" y="1630975"/>
            <a:ext cx="2957513" cy="307777"/>
          </a:xfrm>
          <a:prstGeom prst="rect">
            <a:avLst/>
          </a:prstGeom>
          <a:noFill/>
        </p:spPr>
        <p:txBody>
          <a:bodyPr wrap="square">
            <a:spAutoFit/>
          </a:bodyPr>
          <a:lstStyle/>
          <a:p>
            <a:pPr algn="l"/>
            <a:r>
              <a:rPr lang="en-US" sz="1400" b="0" i="0" u="none" strike="noStrike" baseline="0" dirty="0">
                <a:latin typeface="TeXGyreHeros-Regular"/>
              </a:rPr>
              <a:t>bert_multi_cased_L-12_H-768_A-</a:t>
            </a:r>
            <a:r>
              <a:rPr lang="es-CL" sz="1400" b="0" i="0" u="none" strike="noStrike" baseline="0" dirty="0">
                <a:latin typeface="TeXGyreHeros-Regular"/>
              </a:rPr>
              <a:t>12</a:t>
            </a:r>
            <a:endParaRPr lang="es-CL" sz="1400" dirty="0"/>
          </a:p>
        </p:txBody>
      </p:sp>
      <p:sp>
        <p:nvSpPr>
          <p:cNvPr id="19" name="CuadroTexto 18">
            <a:extLst>
              <a:ext uri="{FF2B5EF4-FFF2-40B4-BE49-F238E27FC236}">
                <a16:creationId xmlns:a16="http://schemas.microsoft.com/office/drawing/2014/main" id="{75165665-137F-1099-2A67-6B2A1292870C}"/>
              </a:ext>
            </a:extLst>
          </p:cNvPr>
          <p:cNvSpPr txBox="1"/>
          <p:nvPr/>
        </p:nvSpPr>
        <p:spPr>
          <a:xfrm>
            <a:off x="6910386" y="4369931"/>
            <a:ext cx="2957513" cy="307777"/>
          </a:xfrm>
          <a:prstGeom prst="rect">
            <a:avLst/>
          </a:prstGeom>
          <a:noFill/>
        </p:spPr>
        <p:txBody>
          <a:bodyPr wrap="square">
            <a:spAutoFit/>
          </a:bodyPr>
          <a:lstStyle/>
          <a:p>
            <a:pPr algn="l"/>
            <a:r>
              <a:rPr lang="en-US" sz="1400" b="0" i="0" u="none" strike="noStrike" baseline="0" dirty="0">
                <a:latin typeface="TeXGyreHeros-Regular"/>
              </a:rPr>
              <a:t>bert_en_uncased_L-12_H-768_A-</a:t>
            </a:r>
            <a:r>
              <a:rPr lang="es-CL" sz="1400" b="0" i="0" u="none" strike="noStrike" baseline="0" dirty="0">
                <a:latin typeface="TeXGyreHeros-Regular"/>
              </a:rPr>
              <a:t>12</a:t>
            </a:r>
            <a:endParaRPr lang="es-CL" sz="1400" dirty="0"/>
          </a:p>
        </p:txBody>
      </p:sp>
      <p:pic>
        <p:nvPicPr>
          <p:cNvPr id="30" name="Imagen 29">
            <a:extLst>
              <a:ext uri="{FF2B5EF4-FFF2-40B4-BE49-F238E27FC236}">
                <a16:creationId xmlns:a16="http://schemas.microsoft.com/office/drawing/2014/main" id="{0F21D7FA-D5E0-7ADB-BBAD-3D4C96B052CE}"/>
              </a:ext>
            </a:extLst>
          </p:cNvPr>
          <p:cNvPicPr>
            <a:picLocks noChangeAspect="1"/>
          </p:cNvPicPr>
          <p:nvPr/>
        </p:nvPicPr>
        <p:blipFill>
          <a:blip r:embed="rId3"/>
          <a:stretch>
            <a:fillRect/>
          </a:stretch>
        </p:blipFill>
        <p:spPr>
          <a:xfrm>
            <a:off x="7713798" y="2339229"/>
            <a:ext cx="3257550" cy="1076325"/>
          </a:xfrm>
          <a:prstGeom prst="rect">
            <a:avLst/>
          </a:prstGeom>
          <a:ln>
            <a:noFill/>
          </a:ln>
          <a:effectLst>
            <a:outerShdw blurRad="292100" dist="139700" dir="2700000" algn="tl" rotWithShape="0">
              <a:srgbClr val="333333">
                <a:alpha val="65000"/>
              </a:srgbClr>
            </a:outerShdw>
          </a:effectLst>
        </p:spPr>
      </p:pic>
      <p:pic>
        <p:nvPicPr>
          <p:cNvPr id="31" name="Imagen 30">
            <a:extLst>
              <a:ext uri="{FF2B5EF4-FFF2-40B4-BE49-F238E27FC236}">
                <a16:creationId xmlns:a16="http://schemas.microsoft.com/office/drawing/2014/main" id="{D2D8AAEF-03EC-1F95-5387-CE87F66428B6}"/>
              </a:ext>
            </a:extLst>
          </p:cNvPr>
          <p:cNvPicPr>
            <a:picLocks noChangeAspect="1"/>
          </p:cNvPicPr>
          <p:nvPr/>
        </p:nvPicPr>
        <p:blipFill rotWithShape="1">
          <a:blip r:embed="rId4"/>
          <a:srcRect t="4145" r="3174" b="2184"/>
          <a:stretch/>
        </p:blipFill>
        <p:spPr>
          <a:xfrm>
            <a:off x="7705558" y="4903049"/>
            <a:ext cx="3274030" cy="1076325"/>
          </a:xfrm>
          <a:prstGeom prst="rect">
            <a:avLst/>
          </a:prstGeom>
          <a:ln>
            <a:noFill/>
          </a:ln>
          <a:effectLst>
            <a:outerShdw blurRad="292100" dist="139700" dir="2700000" algn="tl" rotWithShape="0">
              <a:srgbClr val="333333">
                <a:alpha val="65000"/>
              </a:srgbClr>
            </a:outerShdw>
          </a:effectLst>
        </p:spPr>
      </p:pic>
      <p:sp>
        <p:nvSpPr>
          <p:cNvPr id="32" name="Rectángulo: esquinas redondeadas 31">
            <a:extLst>
              <a:ext uri="{FF2B5EF4-FFF2-40B4-BE49-F238E27FC236}">
                <a16:creationId xmlns:a16="http://schemas.microsoft.com/office/drawing/2014/main" id="{4E3497B1-FC99-3417-4EBE-083FCC21FB92}"/>
              </a:ext>
            </a:extLst>
          </p:cNvPr>
          <p:cNvSpPr/>
          <p:nvPr/>
        </p:nvSpPr>
        <p:spPr>
          <a:xfrm>
            <a:off x="633556" y="2007864"/>
            <a:ext cx="4724256" cy="3445199"/>
          </a:xfrm>
          <a:prstGeom prst="roundRect">
            <a:avLst>
              <a:gd name="adj" fmla="val 12106"/>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L" sz="1800" b="0" i="0" u="none" strike="noStrike" baseline="0" dirty="0">
                <a:latin typeface="TeXGyreHeros-Regular"/>
              </a:rPr>
              <a:t>En los </a:t>
            </a:r>
            <a:r>
              <a:rPr lang="es-CL" sz="1800" b="0" i="0" u="none" strike="noStrike" baseline="0" dirty="0" err="1">
                <a:latin typeface="TeXGyreHeros-Regular"/>
              </a:rPr>
              <a:t>benchmarks</a:t>
            </a:r>
            <a:r>
              <a:rPr lang="es-CL" sz="1800" b="0" i="0" u="none" strike="noStrike" baseline="0" dirty="0">
                <a:latin typeface="TeXGyreHeros-Regular"/>
              </a:rPr>
              <a:t> y trabajos revisados los valores de EM y F1 varían considerablemente, sin embargo:</a:t>
            </a:r>
          </a:p>
          <a:p>
            <a:endParaRPr lang="es-CL" dirty="0">
              <a:latin typeface="TeXGyreHeros-Regular"/>
            </a:endParaRPr>
          </a:p>
          <a:p>
            <a:pPr marL="285750" indent="-285750">
              <a:buFont typeface="Arial" panose="020B0604020202020204" pitchFamily="34" charset="0"/>
              <a:buChar char="•"/>
            </a:pPr>
            <a:r>
              <a:rPr lang="es-CL" sz="1800" b="0" i="0" u="none" strike="noStrike" baseline="0" dirty="0">
                <a:latin typeface="TeXGyreHeros-Regular"/>
              </a:rPr>
              <a:t>F1 Score: se mantiene en un rango que va desde ligeramente inferior a </a:t>
            </a:r>
            <a:r>
              <a:rPr lang="es-CL" sz="1800" i="0" u="none" strike="noStrike" baseline="0" dirty="0">
                <a:latin typeface="TeXGyreHeros-Regular"/>
              </a:rPr>
              <a:t>70% hasta ligeramente mayor a 90%.</a:t>
            </a:r>
          </a:p>
          <a:p>
            <a:pPr marL="285750" indent="-285750">
              <a:buFont typeface="Arial" panose="020B0604020202020204" pitchFamily="34" charset="0"/>
              <a:buChar char="•"/>
            </a:pPr>
            <a:endParaRPr lang="es-CL" dirty="0">
              <a:latin typeface="TeXGyreHeros-Regular"/>
            </a:endParaRPr>
          </a:p>
          <a:p>
            <a:pPr marL="285750" indent="-285750">
              <a:buFont typeface="Arial" panose="020B0604020202020204" pitchFamily="34" charset="0"/>
              <a:buChar char="•"/>
            </a:pPr>
            <a:r>
              <a:rPr lang="es-CL" dirty="0">
                <a:latin typeface="TeXGyreHeros-Regular"/>
              </a:rPr>
              <a:t>EM: Entre 80% y ligeramente superior a 90%</a:t>
            </a:r>
            <a:endParaRPr lang="es-CL" dirty="0"/>
          </a:p>
        </p:txBody>
      </p:sp>
      <p:sp>
        <p:nvSpPr>
          <p:cNvPr id="33" name="CuadroTexto 32">
            <a:extLst>
              <a:ext uri="{FF2B5EF4-FFF2-40B4-BE49-F238E27FC236}">
                <a16:creationId xmlns:a16="http://schemas.microsoft.com/office/drawing/2014/main" id="{28A9BEC4-4272-C1E1-BCF9-687BD47C5299}"/>
              </a:ext>
            </a:extLst>
          </p:cNvPr>
          <p:cNvSpPr txBox="1"/>
          <p:nvPr/>
        </p:nvSpPr>
        <p:spPr>
          <a:xfrm>
            <a:off x="8610601" y="6550223"/>
            <a:ext cx="3689486" cy="307777"/>
          </a:xfrm>
          <a:prstGeom prst="rect">
            <a:avLst/>
          </a:prstGeom>
          <a:noFill/>
        </p:spPr>
        <p:txBody>
          <a:bodyPr wrap="square">
            <a:spAutoFit/>
          </a:bodyPr>
          <a:lstStyle/>
          <a:p>
            <a:pPr algn="l"/>
            <a:r>
              <a:rPr lang="es-CL" sz="1400" b="0" i="0" u="none" strike="noStrike" baseline="0" dirty="0">
                <a:latin typeface="TeXGyreHeros-Regular"/>
              </a:rPr>
              <a:t>*Se usó un 15% de los datos de entrenamiento</a:t>
            </a:r>
            <a:endParaRPr lang="es-CL" sz="1400" dirty="0"/>
          </a:p>
        </p:txBody>
      </p:sp>
    </p:spTree>
    <p:extLst>
      <p:ext uri="{BB962C8B-B14F-4D97-AF65-F5344CB8AC3E}">
        <p14:creationId xmlns:p14="http://schemas.microsoft.com/office/powerpoint/2010/main" val="1056701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57464" y="894089"/>
            <a:ext cx="3109999" cy="523642"/>
          </a:xfrm>
        </p:spPr>
        <p:txBody>
          <a:bodyPr/>
          <a:lstStyle/>
          <a:p>
            <a:r>
              <a:rPr lang="es-ES" dirty="0"/>
              <a:t>Conclusiones</a:t>
            </a:r>
          </a:p>
        </p:txBody>
      </p:sp>
      <p:sp>
        <p:nvSpPr>
          <p:cNvPr id="7" name="CuadroTexto 6">
            <a:extLst>
              <a:ext uri="{FF2B5EF4-FFF2-40B4-BE49-F238E27FC236}">
                <a16:creationId xmlns:a16="http://schemas.microsoft.com/office/drawing/2014/main" id="{6D093125-9844-5E39-4FF7-2B3F16EEBBA3}"/>
              </a:ext>
            </a:extLst>
          </p:cNvPr>
          <p:cNvSpPr txBox="1"/>
          <p:nvPr/>
        </p:nvSpPr>
        <p:spPr>
          <a:xfrm>
            <a:off x="858319" y="1995196"/>
            <a:ext cx="10157344" cy="3539430"/>
          </a:xfrm>
          <a:prstGeom prst="rect">
            <a:avLst/>
          </a:prstGeom>
          <a:noFill/>
        </p:spPr>
        <p:txBody>
          <a:bodyPr wrap="square">
            <a:spAutoFit/>
          </a:bodyPr>
          <a:lstStyle/>
          <a:p>
            <a:pPr marL="285750" indent="-285750" algn="just">
              <a:spcBef>
                <a:spcPts val="1200"/>
              </a:spcBef>
              <a:spcAft>
                <a:spcPts val="1200"/>
              </a:spcAft>
              <a:buClr>
                <a:schemeClr val="bg2"/>
              </a:buClr>
              <a:buFont typeface="Arial" panose="020B0604020202020204" pitchFamily="34" charset="0"/>
              <a:buChar char="•"/>
            </a:pPr>
            <a:r>
              <a:rPr lang="es-ES" sz="1600" i="0" u="none" strike="noStrike" baseline="0" dirty="0">
                <a:solidFill>
                  <a:srgbClr val="000000"/>
                </a:solidFill>
                <a:latin typeface="TeXGyreHeros-Regular"/>
              </a:rPr>
              <a:t>BERT es una línea de base sólida para el desarrollo de soluciones a distintas tareas de procesamiento del lenguaje natural. </a:t>
            </a:r>
          </a:p>
          <a:p>
            <a:pPr marL="285750" indent="-285750" algn="just">
              <a:spcBef>
                <a:spcPts val="1200"/>
              </a:spcBef>
              <a:spcAft>
                <a:spcPts val="1200"/>
              </a:spcAft>
              <a:buClr>
                <a:schemeClr val="bg2"/>
              </a:buClr>
              <a:buFont typeface="Arial" panose="020B0604020202020204" pitchFamily="34" charset="0"/>
              <a:buChar char="•"/>
            </a:pPr>
            <a:r>
              <a:rPr lang="es-ES" sz="1600" i="0" u="none" strike="noStrike" baseline="0" dirty="0">
                <a:solidFill>
                  <a:srgbClr val="000000"/>
                </a:solidFill>
                <a:latin typeface="TeXGyreHeros-Regular"/>
              </a:rPr>
              <a:t>C</a:t>
            </a:r>
            <a:r>
              <a:rPr lang="es-ES" sz="1600" dirty="0">
                <a:solidFill>
                  <a:srgbClr val="000000"/>
                </a:solidFill>
                <a:latin typeface="TeXGyreHeros-Regular"/>
              </a:rPr>
              <a:t>on c</a:t>
            </a:r>
            <a:r>
              <a:rPr lang="es-ES" sz="1600" i="0" u="none" strike="noStrike" baseline="0" dirty="0">
                <a:solidFill>
                  <a:srgbClr val="000000"/>
                </a:solidFill>
                <a:latin typeface="TeXGyreHeros-Regular"/>
              </a:rPr>
              <a:t>onfiguraciones y ajustes básicos es suficiente para conseguir un rendimiento aceptable.</a:t>
            </a:r>
          </a:p>
          <a:p>
            <a:pPr marL="285750" indent="-285750" algn="just">
              <a:spcBef>
                <a:spcPts val="1200"/>
              </a:spcBef>
              <a:spcAft>
                <a:spcPts val="1200"/>
              </a:spcAft>
              <a:buClr>
                <a:schemeClr val="bg2"/>
              </a:buClr>
              <a:buFont typeface="Arial" panose="020B0604020202020204" pitchFamily="34" charset="0"/>
              <a:buChar char="•"/>
            </a:pPr>
            <a:r>
              <a:rPr lang="es-CL" sz="1600" i="0" u="none" strike="noStrike" baseline="0" dirty="0">
                <a:solidFill>
                  <a:srgbClr val="000000"/>
                </a:solidFill>
                <a:latin typeface="TeXGyreHeros-Regular"/>
              </a:rPr>
              <a:t>La arquitectura unificada de BERT le permite al modelo poder adaptarse fácilmente </a:t>
            </a:r>
            <a:r>
              <a:rPr lang="es-ES" sz="1600" i="0" u="none" strike="noStrike" baseline="0" dirty="0">
                <a:solidFill>
                  <a:srgbClr val="000000"/>
                </a:solidFill>
                <a:latin typeface="TeXGyreHeros-Regular"/>
              </a:rPr>
              <a:t>a la solución de distintos problemas, obteniendo resultados cercanos a los que define el estado del arte</a:t>
            </a:r>
            <a:r>
              <a:rPr lang="es-CL" sz="1600" i="0" u="none" strike="noStrike" baseline="0" dirty="0">
                <a:solidFill>
                  <a:srgbClr val="000000"/>
                </a:solidFill>
                <a:latin typeface="TeXGyreHeros-Regular"/>
              </a:rPr>
              <a:t>.</a:t>
            </a:r>
          </a:p>
          <a:p>
            <a:pPr marL="285750" indent="-285750" algn="just">
              <a:spcBef>
                <a:spcPts val="1200"/>
              </a:spcBef>
              <a:spcAft>
                <a:spcPts val="1200"/>
              </a:spcAft>
              <a:buClr>
                <a:schemeClr val="bg2"/>
              </a:buClr>
              <a:buFont typeface="Arial" panose="020B0604020202020204" pitchFamily="34" charset="0"/>
              <a:buChar char="•"/>
            </a:pPr>
            <a:r>
              <a:rPr lang="es-ES" sz="1600" i="0" u="none" strike="noStrike" baseline="0" dirty="0">
                <a:solidFill>
                  <a:srgbClr val="000000"/>
                </a:solidFill>
                <a:latin typeface="TeXGyreHeros-Regular"/>
              </a:rPr>
              <a:t>Se debe hacer un preprocesamiento del conjunto de datos adaptándolo a lo que el modelo espera recibir como entrada.</a:t>
            </a:r>
            <a:r>
              <a:rPr lang="es-CL" sz="1600" dirty="0">
                <a:solidFill>
                  <a:srgbClr val="000000"/>
                </a:solidFill>
                <a:latin typeface="TeXGyreHeros-Regular"/>
              </a:rPr>
              <a:t> </a:t>
            </a:r>
            <a:r>
              <a:rPr lang="es-ES" sz="1600" i="0" u="none" strike="noStrike" baseline="0" dirty="0">
                <a:solidFill>
                  <a:srgbClr val="000000"/>
                </a:solidFill>
                <a:latin typeface="TeXGyreHeros-Regular"/>
              </a:rPr>
              <a:t>Es importante considerar el proceso de limpieza de los datos para obtener un buen </a:t>
            </a:r>
            <a:r>
              <a:rPr lang="es-CL" sz="1600" i="0" u="none" strike="noStrike" baseline="0" dirty="0">
                <a:solidFill>
                  <a:srgbClr val="000000"/>
                </a:solidFill>
                <a:latin typeface="TeXGyreHeros-Regular"/>
              </a:rPr>
              <a:t>resultado. </a:t>
            </a:r>
          </a:p>
          <a:p>
            <a:pPr marL="285750" indent="-285750" algn="just">
              <a:spcBef>
                <a:spcPts val="1200"/>
              </a:spcBef>
              <a:spcAft>
                <a:spcPts val="1200"/>
              </a:spcAft>
              <a:buClr>
                <a:schemeClr val="bg2"/>
              </a:buClr>
              <a:buFont typeface="Arial" panose="020B0604020202020204" pitchFamily="34" charset="0"/>
              <a:buChar char="•"/>
            </a:pPr>
            <a:r>
              <a:rPr lang="es-ES" sz="1600" i="0" u="none" strike="noStrike" baseline="0" dirty="0">
                <a:solidFill>
                  <a:srgbClr val="000000"/>
                </a:solidFill>
                <a:latin typeface="TeXGyreHeros-Regular"/>
              </a:rPr>
              <a:t>Es importante seleccionar una versión apropiada de BERT según las capacidades de cómputo y según los datos de entrenamiento con los que se cuente.</a:t>
            </a:r>
            <a:endParaRPr lang="es-CL" sz="2000" dirty="0"/>
          </a:p>
        </p:txBody>
      </p:sp>
      <p:sp>
        <p:nvSpPr>
          <p:cNvPr id="8" name="Marcador de texto 2">
            <a:extLst>
              <a:ext uri="{FF2B5EF4-FFF2-40B4-BE49-F238E27FC236}">
                <a16:creationId xmlns:a16="http://schemas.microsoft.com/office/drawing/2014/main" id="{17080449-7C5C-34E0-D908-0A275DA9E151}"/>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Conclusiones</a:t>
            </a:r>
          </a:p>
        </p:txBody>
      </p:sp>
      <p:sp>
        <p:nvSpPr>
          <p:cNvPr id="9" name="Marcador de texto 2">
            <a:extLst>
              <a:ext uri="{FF2B5EF4-FFF2-40B4-BE49-F238E27FC236}">
                <a16:creationId xmlns:a16="http://schemas.microsoft.com/office/drawing/2014/main" id="{C72DC864-B8FB-D917-D4ED-A415EDA8FC75}"/>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6.</a:t>
            </a:r>
          </a:p>
        </p:txBody>
      </p:sp>
    </p:spTree>
    <p:extLst>
      <p:ext uri="{BB962C8B-B14F-4D97-AF65-F5344CB8AC3E}">
        <p14:creationId xmlns:p14="http://schemas.microsoft.com/office/powerpoint/2010/main" val="667014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57464" y="894089"/>
            <a:ext cx="6948494" cy="523642"/>
          </a:xfrm>
        </p:spPr>
        <p:txBody>
          <a:bodyPr/>
          <a:lstStyle/>
          <a:p>
            <a:r>
              <a:rPr lang="es-ES" dirty="0"/>
              <a:t>Limitaciones y oportunidades de mejora.</a:t>
            </a:r>
          </a:p>
        </p:txBody>
      </p:sp>
      <p:sp>
        <p:nvSpPr>
          <p:cNvPr id="7" name="CuadroTexto 6">
            <a:extLst>
              <a:ext uri="{FF2B5EF4-FFF2-40B4-BE49-F238E27FC236}">
                <a16:creationId xmlns:a16="http://schemas.microsoft.com/office/drawing/2014/main" id="{4D0850B3-1468-B431-480D-496089A56669}"/>
              </a:ext>
            </a:extLst>
          </p:cNvPr>
          <p:cNvSpPr txBox="1"/>
          <p:nvPr/>
        </p:nvSpPr>
        <p:spPr>
          <a:xfrm>
            <a:off x="379384" y="2023720"/>
            <a:ext cx="10977787" cy="3631763"/>
          </a:xfrm>
          <a:prstGeom prst="rect">
            <a:avLst/>
          </a:prstGeom>
          <a:noFill/>
        </p:spPr>
        <p:txBody>
          <a:bodyPr wrap="square">
            <a:spAutoFit/>
          </a:bodyPr>
          <a:lstStyle/>
          <a:p>
            <a:pPr marL="285750" indent="-285750">
              <a:spcBef>
                <a:spcPts val="1200"/>
              </a:spcBef>
              <a:spcAft>
                <a:spcPts val="1200"/>
              </a:spcAft>
              <a:buClr>
                <a:schemeClr val="bg2"/>
              </a:buClr>
              <a:buFont typeface="Arial" panose="020B0604020202020204" pitchFamily="34" charset="0"/>
              <a:buChar char="•"/>
            </a:pPr>
            <a:r>
              <a:rPr lang="es-ES" sz="1400" b="1" i="0" u="none" strike="noStrike" baseline="0" dirty="0">
                <a:solidFill>
                  <a:srgbClr val="000000"/>
                </a:solidFill>
                <a:latin typeface="TeXGyreHeros-Bold"/>
              </a:rPr>
              <a:t>Capacidades de cómputo: </a:t>
            </a:r>
            <a:r>
              <a:rPr lang="es-ES" sz="1400" b="0" i="0" u="none" strike="noStrike" baseline="0" dirty="0">
                <a:solidFill>
                  <a:srgbClr val="000000"/>
                </a:solidFill>
                <a:latin typeface="TeXGyreHeros-Regular"/>
              </a:rPr>
              <a:t>La simplicidad de las soluciones propuestas se debe en gran parte a las capacidades de cómputo disponible para la implementación. El entrenamiento y fine-</a:t>
            </a:r>
            <a:r>
              <a:rPr lang="es-ES" sz="1400" b="0" i="0" u="none" strike="noStrike" baseline="0" dirty="0" err="1">
                <a:solidFill>
                  <a:srgbClr val="000000"/>
                </a:solidFill>
                <a:latin typeface="TeXGyreHeros-Regular"/>
              </a:rPr>
              <a:t>tunning</a:t>
            </a:r>
            <a:r>
              <a:rPr lang="es-ES" sz="1400" b="0" i="0" u="none" strike="noStrike" baseline="0" dirty="0">
                <a:solidFill>
                  <a:srgbClr val="000000"/>
                </a:solidFill>
                <a:latin typeface="TeXGyreHeros-Regular"/>
              </a:rPr>
              <a:t> de los modelos propuestos se realizó utilizando la versión </a:t>
            </a:r>
            <a:r>
              <a:rPr lang="es-CL" sz="1400" b="0" i="0" u="none" strike="noStrike" baseline="0" dirty="0">
                <a:solidFill>
                  <a:srgbClr val="000000"/>
                </a:solidFill>
                <a:latin typeface="TeXGyreHeros-Regular"/>
              </a:rPr>
              <a:t>gratuita de Google </a:t>
            </a:r>
            <a:r>
              <a:rPr lang="es-CL" sz="1400" b="0" i="0" u="none" strike="noStrike" baseline="0" dirty="0" err="1">
                <a:solidFill>
                  <a:srgbClr val="000000"/>
                </a:solidFill>
                <a:latin typeface="TeXGyreHeros-Regular"/>
              </a:rPr>
              <a:t>Colab</a:t>
            </a:r>
            <a:r>
              <a:rPr lang="es-CL" sz="1400" dirty="0">
                <a:solidFill>
                  <a:srgbClr val="000000"/>
                </a:solidFill>
                <a:latin typeface="TeXGyreHeros-Regular"/>
              </a:rPr>
              <a:t>, </a:t>
            </a:r>
            <a:r>
              <a:rPr lang="es-CL" sz="1400" b="0" i="0" u="none" strike="noStrike" baseline="0" dirty="0">
                <a:solidFill>
                  <a:srgbClr val="000000"/>
                </a:solidFill>
                <a:latin typeface="TeXGyreHeros-Regular"/>
              </a:rPr>
              <a:t>bajo un entorno </a:t>
            </a:r>
            <a:r>
              <a:rPr lang="es-ES" sz="1400" b="0" i="0" u="none" strike="noStrike" baseline="0" dirty="0">
                <a:solidFill>
                  <a:srgbClr val="000000"/>
                </a:solidFill>
                <a:latin typeface="TeXGyreHeros-Regular"/>
              </a:rPr>
              <a:t>donde los recursos no están garantizados y son limitados. Por este motivo se optó por usar la versión BERT</a:t>
            </a:r>
            <a:r>
              <a:rPr lang="es-ES" sz="1400" b="0" i="0" u="none" strike="noStrike" baseline="-25000" dirty="0">
                <a:solidFill>
                  <a:srgbClr val="000000"/>
                </a:solidFill>
                <a:latin typeface="NewTXMI"/>
              </a:rPr>
              <a:t>𝐵𝐴𝑆𝐸</a:t>
            </a:r>
            <a:r>
              <a:rPr lang="es-ES" sz="1400" b="0" i="0" u="none" strike="noStrike" baseline="0" dirty="0">
                <a:solidFill>
                  <a:srgbClr val="000000"/>
                </a:solidFill>
                <a:latin typeface="NewTXMI"/>
              </a:rPr>
              <a:t> </a:t>
            </a:r>
            <a:r>
              <a:rPr lang="es-ES" sz="1400" b="0" i="0" u="none" strike="noStrike" baseline="0" dirty="0">
                <a:solidFill>
                  <a:srgbClr val="000000"/>
                </a:solidFill>
                <a:latin typeface="TeXGyreHeros-Regular"/>
              </a:rPr>
              <a:t>y no la versión BERT</a:t>
            </a:r>
            <a:r>
              <a:rPr lang="es-ES" sz="1400" b="0" i="0" u="none" strike="noStrike" baseline="-25000" dirty="0">
                <a:solidFill>
                  <a:srgbClr val="000000"/>
                </a:solidFill>
                <a:latin typeface="NewTXMI"/>
              </a:rPr>
              <a:t>𝐿𝐴𝑅𝐺𝐸</a:t>
            </a:r>
            <a:r>
              <a:rPr lang="es-ES" sz="1400" b="0" i="0" u="none" strike="noStrike" baseline="0" dirty="0">
                <a:solidFill>
                  <a:srgbClr val="000000"/>
                </a:solidFill>
                <a:latin typeface="NewTXMI"/>
              </a:rPr>
              <a:t> </a:t>
            </a:r>
            <a:r>
              <a:rPr lang="es-ES" sz="1400" b="0" i="0" u="none" strike="noStrike" baseline="0" dirty="0">
                <a:solidFill>
                  <a:srgbClr val="000000"/>
                </a:solidFill>
                <a:latin typeface="TeXGyreHeros-Regular"/>
              </a:rPr>
              <a:t>en las </a:t>
            </a:r>
            <a:r>
              <a:rPr lang="es-CL" sz="1400" b="0" i="0" u="none" strike="noStrike" baseline="0" dirty="0">
                <a:solidFill>
                  <a:srgbClr val="000000"/>
                </a:solidFill>
                <a:latin typeface="TeXGyreHeros-Regular"/>
              </a:rPr>
              <a:t>soluciones propuestas.</a:t>
            </a:r>
            <a:endParaRPr lang="es-CL" sz="1400" dirty="0"/>
          </a:p>
          <a:p>
            <a:pPr marL="285750" indent="-285750" algn="l">
              <a:buClr>
                <a:schemeClr val="bg2"/>
              </a:buClr>
              <a:buFont typeface="Arial" panose="020B0604020202020204" pitchFamily="34" charset="0"/>
              <a:buChar char="•"/>
            </a:pPr>
            <a:r>
              <a:rPr lang="es-ES" sz="1400" b="1" i="0" u="none" strike="noStrike" baseline="0" dirty="0">
                <a:solidFill>
                  <a:srgbClr val="000000"/>
                </a:solidFill>
                <a:latin typeface="TeXGyreHeros-Bold"/>
              </a:rPr>
              <a:t>Escalar el enfoque: </a:t>
            </a:r>
          </a:p>
          <a:p>
            <a:pPr marL="742950" lvl="1" indent="-285750">
              <a:buClr>
                <a:schemeClr val="bg2"/>
              </a:buClr>
              <a:buFont typeface="Arial" panose="020B0604020202020204" pitchFamily="34" charset="0"/>
              <a:buChar char="•"/>
            </a:pPr>
            <a:r>
              <a:rPr lang="es-ES" sz="1400" b="0" i="0" u="none" strike="noStrike" baseline="0" dirty="0">
                <a:solidFill>
                  <a:srgbClr val="000000"/>
                </a:solidFill>
                <a:latin typeface="TeXGyreHeros-Regular"/>
              </a:rPr>
              <a:t>El enfoque de este trabajo se realizó sobre BERT, pero a la fecha existen </a:t>
            </a:r>
            <a:r>
              <a:rPr lang="es-ES" sz="1400" b="1" i="0" u="none" strike="noStrike" baseline="0" dirty="0">
                <a:solidFill>
                  <a:srgbClr val="000000"/>
                </a:solidFill>
                <a:latin typeface="TeXGyreHeros-Regular"/>
              </a:rPr>
              <a:t>otros modelos de lenguaje </a:t>
            </a:r>
            <a:r>
              <a:rPr lang="es-ES" sz="1400" b="1" i="0" u="none" strike="noStrike" baseline="0" dirty="0" err="1">
                <a:solidFill>
                  <a:srgbClr val="000000"/>
                </a:solidFill>
                <a:latin typeface="TeXGyreHeros-Regular"/>
              </a:rPr>
              <a:t>preentrenados</a:t>
            </a:r>
            <a:r>
              <a:rPr lang="es-ES" sz="1400" b="0" i="0" u="none" strike="noStrike" baseline="0" dirty="0">
                <a:solidFill>
                  <a:srgbClr val="000000"/>
                </a:solidFill>
                <a:latin typeface="TeXGyreHeros-Regular"/>
              </a:rPr>
              <a:t> basados en la arquitectura </a:t>
            </a:r>
            <a:r>
              <a:rPr lang="es-ES" sz="1400" b="0" i="1" u="none" strike="noStrike" baseline="0" dirty="0" err="1">
                <a:solidFill>
                  <a:srgbClr val="000000"/>
                </a:solidFill>
                <a:latin typeface="TeXGyreHeros-Regular"/>
              </a:rPr>
              <a:t>Transformer</a:t>
            </a:r>
            <a:r>
              <a:rPr lang="es-ES" sz="1400" b="0" i="0" u="none" strike="noStrike" baseline="0" dirty="0">
                <a:solidFill>
                  <a:srgbClr val="000000"/>
                </a:solidFill>
                <a:latin typeface="TeXGyreHeros-Regular"/>
              </a:rPr>
              <a:t> que están teniendo mucha relevancia en el campo del procesamiento del lenguaje natural como </a:t>
            </a:r>
            <a:r>
              <a:rPr lang="es-ES" sz="1400" b="1" i="0" u="none" strike="noStrike" baseline="0" dirty="0" err="1">
                <a:solidFill>
                  <a:srgbClr val="000000"/>
                </a:solidFill>
                <a:latin typeface="TeXGyreHeros-Regular"/>
              </a:rPr>
              <a:t>XLNet</a:t>
            </a:r>
            <a:r>
              <a:rPr lang="es-ES" sz="1400" b="1" i="0" u="none" strike="noStrike" baseline="0" dirty="0">
                <a:solidFill>
                  <a:srgbClr val="000000"/>
                </a:solidFill>
                <a:latin typeface="TeXGyreHeros-Regular"/>
              </a:rPr>
              <a:t>, T5 o GPT-3</a:t>
            </a:r>
            <a:r>
              <a:rPr lang="es-ES" sz="1400" b="0" i="0" u="none" strike="noStrike" baseline="0" dirty="0">
                <a:solidFill>
                  <a:srgbClr val="000000"/>
                </a:solidFill>
                <a:latin typeface="TeXGyreHeros-Regular"/>
              </a:rPr>
              <a:t>. </a:t>
            </a:r>
          </a:p>
          <a:p>
            <a:pPr marL="742950" lvl="1" indent="-285750">
              <a:buClr>
                <a:schemeClr val="bg2"/>
              </a:buClr>
              <a:buFont typeface="Arial" panose="020B0604020202020204" pitchFamily="34" charset="0"/>
              <a:buChar char="•"/>
            </a:pPr>
            <a:r>
              <a:rPr lang="es-ES" sz="1400" b="0" i="0" u="none" strike="noStrike" baseline="0" dirty="0">
                <a:solidFill>
                  <a:srgbClr val="000000"/>
                </a:solidFill>
                <a:latin typeface="TeXGyreHeros-Regular"/>
              </a:rPr>
              <a:t>En el mismo sentido, existen distintas </a:t>
            </a:r>
            <a:r>
              <a:rPr lang="es-ES" sz="1400" b="1" i="0" u="none" strike="noStrike" baseline="0" dirty="0">
                <a:solidFill>
                  <a:srgbClr val="000000"/>
                </a:solidFill>
                <a:latin typeface="TeXGyreHeros-Regular"/>
              </a:rPr>
              <a:t>variaciones de BERT</a:t>
            </a:r>
            <a:r>
              <a:rPr lang="es-ES" sz="1400" b="0" i="0" u="none" strike="noStrike" baseline="0" dirty="0">
                <a:solidFill>
                  <a:srgbClr val="000000"/>
                </a:solidFill>
                <a:latin typeface="TeXGyreHeros-Regular"/>
              </a:rPr>
              <a:t> que también están teniendo excelentes resultados en la resolución de problemas específicos. Algunas de estas variaciones prometen mejoras, otras simplifican y hacen el entrenamiento aún más liviano. </a:t>
            </a:r>
          </a:p>
          <a:p>
            <a:pPr marL="742950" lvl="1" indent="-285750">
              <a:buClr>
                <a:schemeClr val="bg2"/>
              </a:buClr>
              <a:buFont typeface="Arial" panose="020B0604020202020204" pitchFamily="34" charset="0"/>
              <a:buChar char="•"/>
            </a:pPr>
            <a:r>
              <a:rPr lang="es-ES" sz="1400" b="0" i="0" u="none" strike="noStrike" baseline="0" dirty="0">
                <a:solidFill>
                  <a:srgbClr val="000000"/>
                </a:solidFill>
                <a:latin typeface="TeXGyreHeros-Regular"/>
              </a:rPr>
              <a:t>Adicionalmente, en este trabajo se desarrollan dos aplicaciones que resuelven </a:t>
            </a:r>
            <a:r>
              <a:rPr lang="es-ES" sz="1400" b="1" i="0" u="none" strike="noStrike" baseline="0" dirty="0">
                <a:solidFill>
                  <a:srgbClr val="000000"/>
                </a:solidFill>
                <a:latin typeface="TeXGyreHeros-Regular"/>
              </a:rPr>
              <a:t>dos tareas bien concretas y especificas dentro del NLP, el análisis de sentimiento a través de un problema de clasificación y el problema de preguntas y respuestas. </a:t>
            </a:r>
            <a:r>
              <a:rPr lang="es-ES" sz="1400" b="0" i="0" u="none" strike="noStrike" baseline="0" dirty="0">
                <a:solidFill>
                  <a:srgbClr val="000000"/>
                </a:solidFill>
                <a:latin typeface="TeXGyreHeros-Regular"/>
              </a:rPr>
              <a:t>Se recomienda ampliar el estudio con otras tareas.</a:t>
            </a:r>
          </a:p>
          <a:p>
            <a:pPr marL="285750" indent="-285750" algn="l">
              <a:spcBef>
                <a:spcPts val="1200"/>
              </a:spcBef>
              <a:spcAft>
                <a:spcPts val="1200"/>
              </a:spcAft>
              <a:buClr>
                <a:schemeClr val="bg2"/>
              </a:buClr>
              <a:buFont typeface="Arial" panose="020B0604020202020204" pitchFamily="34" charset="0"/>
              <a:buChar char="•"/>
            </a:pPr>
            <a:r>
              <a:rPr lang="es-ES" sz="1400" b="1" i="0" u="none" strike="noStrike" baseline="0" dirty="0">
                <a:solidFill>
                  <a:srgbClr val="000000"/>
                </a:solidFill>
                <a:latin typeface="TeXGyreHeros-Bold"/>
              </a:rPr>
              <a:t>Mejorar fine-</a:t>
            </a:r>
            <a:r>
              <a:rPr lang="es-ES" sz="1400" b="1" i="0" u="none" strike="noStrike" baseline="0" dirty="0" err="1">
                <a:solidFill>
                  <a:srgbClr val="000000"/>
                </a:solidFill>
                <a:latin typeface="TeXGyreHeros-Bold"/>
              </a:rPr>
              <a:t>tunning</a:t>
            </a:r>
            <a:r>
              <a:rPr lang="es-ES" sz="1400" b="1" i="0" u="none" strike="noStrike" baseline="0" dirty="0">
                <a:solidFill>
                  <a:srgbClr val="000000"/>
                </a:solidFill>
                <a:latin typeface="TeXGyreHeros-Bold"/>
              </a:rPr>
              <a:t>: </a:t>
            </a:r>
            <a:r>
              <a:rPr lang="es-ES" sz="1400" b="0" i="0" u="none" strike="noStrike" baseline="0" dirty="0">
                <a:solidFill>
                  <a:srgbClr val="000000"/>
                </a:solidFill>
                <a:latin typeface="TeXGyreHeros-Regular"/>
              </a:rPr>
              <a:t>Las soluciones planteadas en este trabajo se basan en un fine-</a:t>
            </a:r>
            <a:r>
              <a:rPr lang="es-ES" sz="1400" b="0" i="0" u="none" strike="noStrike" baseline="0" dirty="0" err="1">
                <a:solidFill>
                  <a:srgbClr val="000000"/>
                </a:solidFill>
                <a:latin typeface="TeXGyreHeros-Regular"/>
              </a:rPr>
              <a:t>tunning</a:t>
            </a:r>
            <a:r>
              <a:rPr lang="es-ES" sz="1400" b="0" i="0" u="none" strike="noStrike" baseline="0" dirty="0">
                <a:solidFill>
                  <a:srgbClr val="000000"/>
                </a:solidFill>
                <a:latin typeface="TeXGyreHeros-Regular"/>
              </a:rPr>
              <a:t> muy simple. Es muy probable que se puedan realizar mejoras sustanciales a los resultados obtenidos utilizando técnicas de fine-</a:t>
            </a:r>
            <a:r>
              <a:rPr lang="es-ES" sz="1400" b="0" i="0" u="none" strike="noStrike" baseline="0" dirty="0" err="1">
                <a:solidFill>
                  <a:srgbClr val="000000"/>
                </a:solidFill>
                <a:latin typeface="TeXGyreHeros-Regular"/>
              </a:rPr>
              <a:t>tunning</a:t>
            </a:r>
            <a:r>
              <a:rPr lang="es-ES" sz="1400" b="0" i="0" u="none" strike="noStrike" baseline="0" dirty="0">
                <a:solidFill>
                  <a:srgbClr val="000000"/>
                </a:solidFill>
                <a:latin typeface="TeXGyreHeros-Regular"/>
              </a:rPr>
              <a:t> más complejas</a:t>
            </a:r>
            <a:r>
              <a:rPr lang="es-CL" sz="1400" b="0" i="0" u="none" strike="noStrike" baseline="0" dirty="0">
                <a:solidFill>
                  <a:srgbClr val="000000"/>
                </a:solidFill>
                <a:latin typeface="TeXGyreHeros-Regular"/>
              </a:rPr>
              <a:t>.</a:t>
            </a:r>
          </a:p>
        </p:txBody>
      </p:sp>
      <p:sp>
        <p:nvSpPr>
          <p:cNvPr id="8" name="Marcador de texto 2">
            <a:extLst>
              <a:ext uri="{FF2B5EF4-FFF2-40B4-BE49-F238E27FC236}">
                <a16:creationId xmlns:a16="http://schemas.microsoft.com/office/drawing/2014/main" id="{6FDE57CD-8BBA-BF10-D460-F0C4B08DC6B0}"/>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Limitaciones y oportunidades de mejora.</a:t>
            </a:r>
          </a:p>
        </p:txBody>
      </p:sp>
      <p:sp>
        <p:nvSpPr>
          <p:cNvPr id="9" name="Marcador de texto 2">
            <a:extLst>
              <a:ext uri="{FF2B5EF4-FFF2-40B4-BE49-F238E27FC236}">
                <a16:creationId xmlns:a16="http://schemas.microsoft.com/office/drawing/2014/main" id="{7B361193-223A-925B-F21F-3F74D9708284}"/>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7.</a:t>
            </a:r>
          </a:p>
        </p:txBody>
      </p:sp>
    </p:spTree>
    <p:extLst>
      <p:ext uri="{BB962C8B-B14F-4D97-AF65-F5344CB8AC3E}">
        <p14:creationId xmlns:p14="http://schemas.microsoft.com/office/powerpoint/2010/main" val="33380512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sz="quarter" idx="10"/>
          </p:nvPr>
        </p:nvSpPr>
        <p:spPr>
          <a:xfrm>
            <a:off x="3948257" y="2953994"/>
            <a:ext cx="4295486" cy="950011"/>
          </a:xfrm>
        </p:spPr>
        <p:txBody>
          <a:bodyPr/>
          <a:lstStyle/>
          <a:p>
            <a:pPr algn="ctr"/>
            <a:r>
              <a:rPr lang="es-ES" sz="7200" dirty="0"/>
              <a:t>¡GRACIAS!</a:t>
            </a:r>
            <a:endParaRPr lang="es-ES" sz="3600" dirty="0"/>
          </a:p>
          <a:p>
            <a:pPr algn="ctr"/>
            <a:endParaRPr lang="es-ES" dirty="0"/>
          </a:p>
          <a:p>
            <a:pPr algn="ctr"/>
            <a:endParaRPr lang="es-ES" dirty="0"/>
          </a:p>
        </p:txBody>
      </p:sp>
    </p:spTree>
    <p:extLst>
      <p:ext uri="{BB962C8B-B14F-4D97-AF65-F5344CB8AC3E}">
        <p14:creationId xmlns:p14="http://schemas.microsoft.com/office/powerpoint/2010/main" val="10057858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57464" y="894089"/>
            <a:ext cx="6084613" cy="523642"/>
          </a:xfrm>
        </p:spPr>
        <p:txBody>
          <a:bodyPr/>
          <a:lstStyle/>
          <a:p>
            <a:r>
              <a:rPr lang="es-ES" dirty="0">
                <a:latin typeface="TeXGyreHeros-Regular"/>
              </a:rPr>
              <a:t>Procesamiento del Lenguaje Natural </a:t>
            </a:r>
          </a:p>
        </p:txBody>
      </p:sp>
      <p:sp>
        <p:nvSpPr>
          <p:cNvPr id="3" name="Marcador de texto 2"/>
          <p:cNvSpPr>
            <a:spLocks noGrp="1"/>
          </p:cNvSpPr>
          <p:nvPr>
            <p:ph type="body" sz="quarter" idx="11"/>
          </p:nvPr>
        </p:nvSpPr>
        <p:spPr>
          <a:xfrm>
            <a:off x="778704" y="231757"/>
            <a:ext cx="4159359" cy="282083"/>
          </a:xfrm>
        </p:spPr>
        <p:txBody>
          <a:bodyPr/>
          <a:lstStyle/>
          <a:p>
            <a:r>
              <a:rPr lang="es-ES" dirty="0"/>
              <a:t>Introducción y marco teórico</a:t>
            </a:r>
          </a:p>
        </p:txBody>
      </p:sp>
      <p:sp>
        <p:nvSpPr>
          <p:cNvPr id="28" name="Marcador de texto 2">
            <a:extLst>
              <a:ext uri="{FF2B5EF4-FFF2-40B4-BE49-F238E27FC236}">
                <a16:creationId xmlns:a16="http://schemas.microsoft.com/office/drawing/2014/main" id="{289F36D9-BBEE-B1D6-4411-71E274211DCD}"/>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1.</a:t>
            </a:r>
          </a:p>
        </p:txBody>
      </p:sp>
      <p:sp>
        <p:nvSpPr>
          <p:cNvPr id="6" name="CuadroTexto 5">
            <a:extLst>
              <a:ext uri="{FF2B5EF4-FFF2-40B4-BE49-F238E27FC236}">
                <a16:creationId xmlns:a16="http://schemas.microsoft.com/office/drawing/2014/main" id="{5152CF7C-F274-EB98-F62B-033A5D28F068}"/>
              </a:ext>
            </a:extLst>
          </p:cNvPr>
          <p:cNvSpPr txBox="1"/>
          <p:nvPr/>
        </p:nvSpPr>
        <p:spPr>
          <a:xfrm>
            <a:off x="778704" y="1780874"/>
            <a:ext cx="8514208" cy="880369"/>
          </a:xfrm>
          <a:prstGeom prst="rect">
            <a:avLst/>
          </a:prstGeom>
          <a:noFill/>
        </p:spPr>
        <p:txBody>
          <a:bodyPr wrap="square">
            <a:spAutoFit/>
          </a:bodyPr>
          <a:lstStyle/>
          <a:p>
            <a:pPr marL="285750" indent="-285750" algn="l">
              <a:lnSpc>
                <a:spcPct val="150000"/>
              </a:lnSpc>
              <a:buClr>
                <a:schemeClr val="bg2"/>
              </a:buClr>
              <a:buFont typeface="Arial" panose="020B0604020202020204" pitchFamily="34" charset="0"/>
              <a:buChar char="•"/>
            </a:pPr>
            <a:r>
              <a:rPr lang="es-ES" dirty="0">
                <a:latin typeface="TeXGyreHeros-Regular"/>
              </a:rPr>
              <a:t>Ha</a:t>
            </a:r>
            <a:r>
              <a:rPr lang="es-ES" sz="1800" b="0" i="0" u="none" strike="noStrike" baseline="0" dirty="0">
                <a:latin typeface="TeXGyreHeros-Regular"/>
              </a:rPr>
              <a:t>bilita a las computadoras a comprender, entender y procesar el lenguaje humano.</a:t>
            </a:r>
          </a:p>
          <a:p>
            <a:pPr marL="285750" indent="-285750" algn="l">
              <a:lnSpc>
                <a:spcPct val="150000"/>
              </a:lnSpc>
              <a:buClr>
                <a:schemeClr val="bg2"/>
              </a:buClr>
              <a:buFont typeface="Arial" panose="020B0604020202020204" pitchFamily="34" charset="0"/>
              <a:buChar char="•"/>
            </a:pPr>
            <a:r>
              <a:rPr lang="es-ES" sz="1800" b="0" i="0" u="none" strike="noStrike" baseline="0" dirty="0">
                <a:latin typeface="TeXGyreHeros-Regular"/>
              </a:rPr>
              <a:t>Se ha convertido en una de las tareas más complejas a resolver.</a:t>
            </a:r>
            <a:endParaRPr lang="es-CL" dirty="0"/>
          </a:p>
        </p:txBody>
      </p:sp>
    </p:spTree>
    <p:extLst>
      <p:ext uri="{BB962C8B-B14F-4D97-AF65-F5344CB8AC3E}">
        <p14:creationId xmlns:p14="http://schemas.microsoft.com/office/powerpoint/2010/main" val="2944624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57464" y="894089"/>
            <a:ext cx="6084613" cy="523642"/>
          </a:xfrm>
        </p:spPr>
        <p:txBody>
          <a:bodyPr/>
          <a:lstStyle/>
          <a:p>
            <a:r>
              <a:rPr lang="es-ES" dirty="0">
                <a:latin typeface="TeXGyreHeros-Regular"/>
              </a:rPr>
              <a:t>Procesamiento del Lenguaje Natural </a:t>
            </a:r>
          </a:p>
        </p:txBody>
      </p:sp>
      <p:sp>
        <p:nvSpPr>
          <p:cNvPr id="3" name="Marcador de texto 2"/>
          <p:cNvSpPr>
            <a:spLocks noGrp="1"/>
          </p:cNvSpPr>
          <p:nvPr>
            <p:ph type="body" sz="quarter" idx="11"/>
          </p:nvPr>
        </p:nvSpPr>
        <p:spPr>
          <a:xfrm>
            <a:off x="778704" y="231757"/>
            <a:ext cx="4159359" cy="282083"/>
          </a:xfrm>
        </p:spPr>
        <p:txBody>
          <a:bodyPr/>
          <a:lstStyle/>
          <a:p>
            <a:r>
              <a:rPr lang="es-ES" dirty="0"/>
              <a:t>Introducción y marco teórico</a:t>
            </a:r>
          </a:p>
        </p:txBody>
      </p:sp>
      <p:sp>
        <p:nvSpPr>
          <p:cNvPr id="28" name="Marcador de texto 2">
            <a:extLst>
              <a:ext uri="{FF2B5EF4-FFF2-40B4-BE49-F238E27FC236}">
                <a16:creationId xmlns:a16="http://schemas.microsoft.com/office/drawing/2014/main" id="{289F36D9-BBEE-B1D6-4411-71E274211DCD}"/>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1.</a:t>
            </a:r>
          </a:p>
        </p:txBody>
      </p:sp>
      <p:sp>
        <p:nvSpPr>
          <p:cNvPr id="13" name="CuadroTexto 12">
            <a:extLst>
              <a:ext uri="{FF2B5EF4-FFF2-40B4-BE49-F238E27FC236}">
                <a16:creationId xmlns:a16="http://schemas.microsoft.com/office/drawing/2014/main" id="{E111E86A-C03D-DD06-B92B-E83C81220C11}"/>
              </a:ext>
            </a:extLst>
          </p:cNvPr>
          <p:cNvSpPr txBox="1"/>
          <p:nvPr/>
        </p:nvSpPr>
        <p:spPr>
          <a:xfrm>
            <a:off x="778704" y="1780874"/>
            <a:ext cx="8514208" cy="880369"/>
          </a:xfrm>
          <a:prstGeom prst="rect">
            <a:avLst/>
          </a:prstGeom>
          <a:noFill/>
        </p:spPr>
        <p:txBody>
          <a:bodyPr wrap="square">
            <a:spAutoFit/>
          </a:bodyPr>
          <a:lstStyle/>
          <a:p>
            <a:pPr marL="285750" indent="-285750" algn="l">
              <a:lnSpc>
                <a:spcPct val="150000"/>
              </a:lnSpc>
              <a:buClr>
                <a:schemeClr val="bg2"/>
              </a:buClr>
              <a:buFont typeface="Arial" panose="020B0604020202020204" pitchFamily="34" charset="0"/>
              <a:buChar char="•"/>
            </a:pPr>
            <a:r>
              <a:rPr lang="es-ES" dirty="0">
                <a:latin typeface="TeXGyreHeros-Regular"/>
              </a:rPr>
              <a:t>Ha</a:t>
            </a:r>
            <a:r>
              <a:rPr lang="es-ES" sz="1800" b="0" i="0" u="none" strike="noStrike" baseline="0" dirty="0">
                <a:latin typeface="TeXGyreHeros-Regular"/>
              </a:rPr>
              <a:t>bilita a las computadoras a comprender, entender y procesar el lenguaje humano.</a:t>
            </a:r>
          </a:p>
          <a:p>
            <a:pPr marL="285750" indent="-285750" algn="l">
              <a:lnSpc>
                <a:spcPct val="150000"/>
              </a:lnSpc>
              <a:buClr>
                <a:schemeClr val="bg2"/>
              </a:buClr>
              <a:buFont typeface="Arial" panose="020B0604020202020204" pitchFamily="34" charset="0"/>
              <a:buChar char="•"/>
            </a:pPr>
            <a:r>
              <a:rPr lang="es-ES" sz="1800" b="0" i="0" u="none" strike="noStrike" baseline="0" dirty="0">
                <a:latin typeface="TeXGyreHeros-Regular"/>
              </a:rPr>
              <a:t>Se ha convertido en una de las tareas más complejas a resolver.</a:t>
            </a:r>
            <a:endParaRPr lang="es-CL" dirty="0"/>
          </a:p>
        </p:txBody>
      </p:sp>
      <p:cxnSp>
        <p:nvCxnSpPr>
          <p:cNvPr id="29" name="Conector recto 28">
            <a:extLst>
              <a:ext uri="{FF2B5EF4-FFF2-40B4-BE49-F238E27FC236}">
                <a16:creationId xmlns:a16="http://schemas.microsoft.com/office/drawing/2014/main" id="{F317A301-A8FE-F94B-240E-7ABA685A68E4}"/>
              </a:ext>
            </a:extLst>
          </p:cNvPr>
          <p:cNvCxnSpPr>
            <a:cxnSpLocks/>
          </p:cNvCxnSpPr>
          <p:nvPr/>
        </p:nvCxnSpPr>
        <p:spPr>
          <a:xfrm>
            <a:off x="778704" y="3154409"/>
            <a:ext cx="10726865" cy="0"/>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F282ACEC-FD35-E3DC-027F-17AC40E16E45}"/>
              </a:ext>
            </a:extLst>
          </p:cNvPr>
          <p:cNvCxnSpPr>
            <a:cxnSpLocks/>
          </p:cNvCxnSpPr>
          <p:nvPr/>
        </p:nvCxnSpPr>
        <p:spPr>
          <a:xfrm>
            <a:off x="778704" y="4354559"/>
            <a:ext cx="10726865" cy="0"/>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
        <p:nvSpPr>
          <p:cNvPr id="5" name="Rectángulo: esquinas redondeadas 4">
            <a:extLst>
              <a:ext uri="{FF2B5EF4-FFF2-40B4-BE49-F238E27FC236}">
                <a16:creationId xmlns:a16="http://schemas.microsoft.com/office/drawing/2014/main" id="{1A4DD503-7927-CCE5-422F-D0CB5B8E2C5D}"/>
              </a:ext>
            </a:extLst>
          </p:cNvPr>
          <p:cNvSpPr/>
          <p:nvPr/>
        </p:nvSpPr>
        <p:spPr>
          <a:xfrm>
            <a:off x="890731" y="3406640"/>
            <a:ext cx="1576501" cy="696143"/>
          </a:xfrm>
          <a:prstGeom prst="roundRect">
            <a:avLst>
              <a:gd name="adj" fmla="val 10159"/>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latin typeface="TeXGyreHeros-Regular"/>
              </a:rPr>
              <a:t>Rule </a:t>
            </a:r>
            <a:r>
              <a:rPr lang="es-CL" sz="1400" dirty="0" err="1">
                <a:latin typeface="TeXGyreHeros-Regular"/>
              </a:rPr>
              <a:t>Based</a:t>
            </a:r>
            <a:r>
              <a:rPr lang="es-CL" sz="1400" dirty="0">
                <a:latin typeface="TeXGyreHeros-Regular"/>
              </a:rPr>
              <a:t> </a:t>
            </a:r>
            <a:r>
              <a:rPr lang="es-CL" sz="1400" dirty="0" err="1">
                <a:latin typeface="TeXGyreHeros-Regular"/>
              </a:rPr>
              <a:t>System</a:t>
            </a:r>
            <a:endParaRPr lang="es-CL" sz="1400" dirty="0">
              <a:latin typeface="TeXGyreHeros-Regular"/>
            </a:endParaRPr>
          </a:p>
        </p:txBody>
      </p:sp>
      <p:sp>
        <p:nvSpPr>
          <p:cNvPr id="33" name="Rectángulo: esquinas redondeadas 32">
            <a:extLst>
              <a:ext uri="{FF2B5EF4-FFF2-40B4-BE49-F238E27FC236}">
                <a16:creationId xmlns:a16="http://schemas.microsoft.com/office/drawing/2014/main" id="{B25F8908-6584-5087-B539-9C90A1F4249C}"/>
              </a:ext>
            </a:extLst>
          </p:cNvPr>
          <p:cNvSpPr/>
          <p:nvPr/>
        </p:nvSpPr>
        <p:spPr>
          <a:xfrm>
            <a:off x="3139661" y="3406639"/>
            <a:ext cx="1576501" cy="696143"/>
          </a:xfrm>
          <a:prstGeom prst="roundRect">
            <a:avLst>
              <a:gd name="adj" fmla="val 10159"/>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L" sz="1400" dirty="0"/>
              <a:t>Machine </a:t>
            </a:r>
            <a:r>
              <a:rPr lang="es-CL" sz="1400" dirty="0" err="1"/>
              <a:t>Learning</a:t>
            </a:r>
            <a:endParaRPr lang="es-CL" sz="1400" dirty="0"/>
          </a:p>
        </p:txBody>
      </p:sp>
      <p:sp>
        <p:nvSpPr>
          <p:cNvPr id="34" name="Rectángulo: esquinas redondeadas 33">
            <a:extLst>
              <a:ext uri="{FF2B5EF4-FFF2-40B4-BE49-F238E27FC236}">
                <a16:creationId xmlns:a16="http://schemas.microsoft.com/office/drawing/2014/main" id="{26FA7FB1-7EB0-10E0-B84B-887E1F235462}"/>
              </a:ext>
            </a:extLst>
          </p:cNvPr>
          <p:cNvSpPr/>
          <p:nvPr/>
        </p:nvSpPr>
        <p:spPr>
          <a:xfrm>
            <a:off x="5353056" y="3406639"/>
            <a:ext cx="1576501" cy="696143"/>
          </a:xfrm>
          <a:prstGeom prst="roundRect">
            <a:avLst>
              <a:gd name="adj" fmla="val 10159"/>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L" sz="1400" dirty="0" err="1"/>
              <a:t>Recurrent</a:t>
            </a:r>
            <a:r>
              <a:rPr lang="es-CL" sz="1400" dirty="0"/>
              <a:t> Neural Network (RNN)</a:t>
            </a:r>
          </a:p>
        </p:txBody>
      </p:sp>
      <p:sp>
        <p:nvSpPr>
          <p:cNvPr id="35" name="Rectángulo: esquinas redondeadas 34">
            <a:extLst>
              <a:ext uri="{FF2B5EF4-FFF2-40B4-BE49-F238E27FC236}">
                <a16:creationId xmlns:a16="http://schemas.microsoft.com/office/drawing/2014/main" id="{07622BC7-03E1-7767-DCAA-B639FA37E551}"/>
              </a:ext>
            </a:extLst>
          </p:cNvPr>
          <p:cNvSpPr/>
          <p:nvPr/>
        </p:nvSpPr>
        <p:spPr>
          <a:xfrm>
            <a:off x="7566451" y="3403540"/>
            <a:ext cx="1576501" cy="696143"/>
          </a:xfrm>
          <a:prstGeom prst="roundRect">
            <a:avLst>
              <a:gd name="adj" fmla="val 10159"/>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L" sz="1400" dirty="0"/>
              <a:t>Long Short-</a:t>
            </a:r>
            <a:r>
              <a:rPr lang="es-CL" sz="1400" dirty="0" err="1"/>
              <a:t>Term</a:t>
            </a:r>
            <a:r>
              <a:rPr lang="es-CL" sz="1400" dirty="0"/>
              <a:t> </a:t>
            </a:r>
            <a:r>
              <a:rPr lang="es-CL" sz="1400" dirty="0" err="1"/>
              <a:t>Memory</a:t>
            </a:r>
            <a:r>
              <a:rPr lang="es-CL" sz="1400" dirty="0"/>
              <a:t> (LSTM)</a:t>
            </a:r>
          </a:p>
        </p:txBody>
      </p:sp>
      <p:sp>
        <p:nvSpPr>
          <p:cNvPr id="36" name="Rectángulo: esquinas redondeadas 35">
            <a:extLst>
              <a:ext uri="{FF2B5EF4-FFF2-40B4-BE49-F238E27FC236}">
                <a16:creationId xmlns:a16="http://schemas.microsoft.com/office/drawing/2014/main" id="{B0B116C8-0187-89C4-C241-2E5D9EC58EB2}"/>
              </a:ext>
            </a:extLst>
          </p:cNvPr>
          <p:cNvSpPr/>
          <p:nvPr/>
        </p:nvSpPr>
        <p:spPr>
          <a:xfrm>
            <a:off x="9815381" y="3402711"/>
            <a:ext cx="1576501" cy="696143"/>
          </a:xfrm>
          <a:prstGeom prst="roundRect">
            <a:avLst>
              <a:gd name="adj" fmla="val 10159"/>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err="1"/>
              <a:t>Transformer</a:t>
            </a:r>
            <a:endParaRPr lang="es-CL" sz="1400" dirty="0"/>
          </a:p>
        </p:txBody>
      </p:sp>
      <p:grpSp>
        <p:nvGrpSpPr>
          <p:cNvPr id="37" name="Grupo 36">
            <a:extLst>
              <a:ext uri="{FF2B5EF4-FFF2-40B4-BE49-F238E27FC236}">
                <a16:creationId xmlns:a16="http://schemas.microsoft.com/office/drawing/2014/main" id="{9C6C2C85-827F-31F7-FBCE-E4ACDCE5BEC0}"/>
              </a:ext>
            </a:extLst>
          </p:cNvPr>
          <p:cNvGrpSpPr/>
          <p:nvPr/>
        </p:nvGrpSpPr>
        <p:grpSpPr>
          <a:xfrm>
            <a:off x="2652724" y="3569362"/>
            <a:ext cx="336980" cy="394203"/>
            <a:chOff x="1753610" y="150970"/>
            <a:chExt cx="336980" cy="394203"/>
          </a:xfrm>
        </p:grpSpPr>
        <p:sp>
          <p:nvSpPr>
            <p:cNvPr id="38" name="Flecha: a la derecha 37">
              <a:extLst>
                <a:ext uri="{FF2B5EF4-FFF2-40B4-BE49-F238E27FC236}">
                  <a16:creationId xmlns:a16="http://schemas.microsoft.com/office/drawing/2014/main" id="{1E211172-ECA9-EA3E-D03D-E12BD9361F69}"/>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9" name="Flecha: a la derecha 4">
              <a:extLst>
                <a:ext uri="{FF2B5EF4-FFF2-40B4-BE49-F238E27FC236}">
                  <a16:creationId xmlns:a16="http://schemas.microsoft.com/office/drawing/2014/main" id="{14EC8117-3437-4783-7481-0A763769A373}"/>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40" name="Grupo 39">
            <a:extLst>
              <a:ext uri="{FF2B5EF4-FFF2-40B4-BE49-F238E27FC236}">
                <a16:creationId xmlns:a16="http://schemas.microsoft.com/office/drawing/2014/main" id="{2F0607CB-6DF0-3DD7-5B10-7EA634B0F092}"/>
              </a:ext>
            </a:extLst>
          </p:cNvPr>
          <p:cNvGrpSpPr/>
          <p:nvPr/>
        </p:nvGrpSpPr>
        <p:grpSpPr>
          <a:xfrm>
            <a:off x="4883886" y="3570573"/>
            <a:ext cx="336980" cy="394203"/>
            <a:chOff x="1753610" y="150970"/>
            <a:chExt cx="336980" cy="394203"/>
          </a:xfrm>
        </p:grpSpPr>
        <p:sp>
          <p:nvSpPr>
            <p:cNvPr id="41" name="Flecha: a la derecha 40">
              <a:extLst>
                <a:ext uri="{FF2B5EF4-FFF2-40B4-BE49-F238E27FC236}">
                  <a16:creationId xmlns:a16="http://schemas.microsoft.com/office/drawing/2014/main" id="{A1A97137-6D06-6FFE-A214-22E4FE024A02}"/>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2" name="Flecha: a la derecha 4">
              <a:extLst>
                <a:ext uri="{FF2B5EF4-FFF2-40B4-BE49-F238E27FC236}">
                  <a16:creationId xmlns:a16="http://schemas.microsoft.com/office/drawing/2014/main" id="{CF3A427F-256B-4EFA-A8A2-85FC2F5AA06A}"/>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43" name="Grupo 42">
            <a:extLst>
              <a:ext uri="{FF2B5EF4-FFF2-40B4-BE49-F238E27FC236}">
                <a16:creationId xmlns:a16="http://schemas.microsoft.com/office/drawing/2014/main" id="{CE7C5C61-5347-4D46-6833-4CEB07225EBD}"/>
              </a:ext>
            </a:extLst>
          </p:cNvPr>
          <p:cNvGrpSpPr/>
          <p:nvPr/>
        </p:nvGrpSpPr>
        <p:grpSpPr>
          <a:xfrm>
            <a:off x="7108923" y="3553680"/>
            <a:ext cx="336980" cy="394203"/>
            <a:chOff x="1753610" y="150970"/>
            <a:chExt cx="336980" cy="394203"/>
          </a:xfrm>
        </p:grpSpPr>
        <p:sp>
          <p:nvSpPr>
            <p:cNvPr id="44" name="Flecha: a la derecha 43">
              <a:extLst>
                <a:ext uri="{FF2B5EF4-FFF2-40B4-BE49-F238E27FC236}">
                  <a16:creationId xmlns:a16="http://schemas.microsoft.com/office/drawing/2014/main" id="{54F32902-B033-427C-8CB9-56C6293CD599}"/>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5" name="Flecha: a la derecha 4">
              <a:extLst>
                <a:ext uri="{FF2B5EF4-FFF2-40B4-BE49-F238E27FC236}">
                  <a16:creationId xmlns:a16="http://schemas.microsoft.com/office/drawing/2014/main" id="{7498AC9E-176C-1E81-5E6E-599668384DE0}"/>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46" name="Grupo 45">
            <a:extLst>
              <a:ext uri="{FF2B5EF4-FFF2-40B4-BE49-F238E27FC236}">
                <a16:creationId xmlns:a16="http://schemas.microsoft.com/office/drawing/2014/main" id="{A920F217-9778-B6DC-0B40-7F35BCB3901B}"/>
              </a:ext>
            </a:extLst>
          </p:cNvPr>
          <p:cNvGrpSpPr/>
          <p:nvPr/>
        </p:nvGrpSpPr>
        <p:grpSpPr>
          <a:xfrm>
            <a:off x="9292912" y="3568813"/>
            <a:ext cx="336980" cy="394203"/>
            <a:chOff x="1753610" y="150970"/>
            <a:chExt cx="336980" cy="394203"/>
          </a:xfrm>
        </p:grpSpPr>
        <p:sp>
          <p:nvSpPr>
            <p:cNvPr id="47" name="Flecha: a la derecha 46">
              <a:extLst>
                <a:ext uri="{FF2B5EF4-FFF2-40B4-BE49-F238E27FC236}">
                  <a16:creationId xmlns:a16="http://schemas.microsoft.com/office/drawing/2014/main" id="{3BA87F33-E399-BFE9-A68B-FC11C5C5B18A}"/>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8" name="Flecha: a la derecha 4">
              <a:extLst>
                <a:ext uri="{FF2B5EF4-FFF2-40B4-BE49-F238E27FC236}">
                  <a16:creationId xmlns:a16="http://schemas.microsoft.com/office/drawing/2014/main" id="{15758F43-A905-D779-23CD-476925859E7C}"/>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spTree>
    <p:extLst>
      <p:ext uri="{BB962C8B-B14F-4D97-AF65-F5344CB8AC3E}">
        <p14:creationId xmlns:p14="http://schemas.microsoft.com/office/powerpoint/2010/main" val="5123640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p:cNvSpPr>
            <a:spLocks noGrp="1"/>
          </p:cNvSpPr>
          <p:nvPr>
            <p:ph type="body" sz="quarter" idx="10"/>
          </p:nvPr>
        </p:nvSpPr>
        <p:spPr>
          <a:xfrm>
            <a:off x="257464" y="894089"/>
            <a:ext cx="6084613" cy="523642"/>
          </a:xfrm>
        </p:spPr>
        <p:txBody>
          <a:bodyPr/>
          <a:lstStyle/>
          <a:p>
            <a:r>
              <a:rPr lang="es-ES" dirty="0">
                <a:latin typeface="TeXGyreHeros-Regular"/>
              </a:rPr>
              <a:t>Procesamiento del Lenguaje Natural </a:t>
            </a:r>
          </a:p>
        </p:txBody>
      </p:sp>
      <p:sp>
        <p:nvSpPr>
          <p:cNvPr id="3" name="Marcador de texto 2"/>
          <p:cNvSpPr>
            <a:spLocks noGrp="1"/>
          </p:cNvSpPr>
          <p:nvPr>
            <p:ph type="body" sz="quarter" idx="11"/>
          </p:nvPr>
        </p:nvSpPr>
        <p:spPr>
          <a:xfrm>
            <a:off x="778704" y="231757"/>
            <a:ext cx="4159359" cy="282083"/>
          </a:xfrm>
        </p:spPr>
        <p:txBody>
          <a:bodyPr/>
          <a:lstStyle/>
          <a:p>
            <a:r>
              <a:rPr lang="es-ES" dirty="0"/>
              <a:t>Introducción y marco teórico</a:t>
            </a:r>
          </a:p>
        </p:txBody>
      </p:sp>
      <p:sp>
        <p:nvSpPr>
          <p:cNvPr id="28" name="Marcador de texto 2">
            <a:extLst>
              <a:ext uri="{FF2B5EF4-FFF2-40B4-BE49-F238E27FC236}">
                <a16:creationId xmlns:a16="http://schemas.microsoft.com/office/drawing/2014/main" id="{289F36D9-BBEE-B1D6-4411-71E274211DCD}"/>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1.</a:t>
            </a:r>
          </a:p>
        </p:txBody>
      </p:sp>
      <p:cxnSp>
        <p:nvCxnSpPr>
          <p:cNvPr id="29" name="Conector recto 28">
            <a:extLst>
              <a:ext uri="{FF2B5EF4-FFF2-40B4-BE49-F238E27FC236}">
                <a16:creationId xmlns:a16="http://schemas.microsoft.com/office/drawing/2014/main" id="{F317A301-A8FE-F94B-240E-7ABA685A68E4}"/>
              </a:ext>
            </a:extLst>
          </p:cNvPr>
          <p:cNvCxnSpPr>
            <a:cxnSpLocks/>
          </p:cNvCxnSpPr>
          <p:nvPr/>
        </p:nvCxnSpPr>
        <p:spPr>
          <a:xfrm>
            <a:off x="778704" y="3154409"/>
            <a:ext cx="10726865" cy="0"/>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F282ACEC-FD35-E3DC-027F-17AC40E16E45}"/>
              </a:ext>
            </a:extLst>
          </p:cNvPr>
          <p:cNvCxnSpPr>
            <a:cxnSpLocks/>
          </p:cNvCxnSpPr>
          <p:nvPr/>
        </p:nvCxnSpPr>
        <p:spPr>
          <a:xfrm>
            <a:off x="778704" y="4354559"/>
            <a:ext cx="10726865" cy="0"/>
          </a:xfrm>
          <a:prstGeom prst="line">
            <a:avLst/>
          </a:prstGeom>
          <a:ln>
            <a:solidFill>
              <a:schemeClr val="tx2">
                <a:lumMod val="90000"/>
              </a:schemeClr>
            </a:solidFill>
          </a:ln>
        </p:spPr>
        <p:style>
          <a:lnRef idx="1">
            <a:schemeClr val="accent1"/>
          </a:lnRef>
          <a:fillRef idx="0">
            <a:schemeClr val="accent1"/>
          </a:fillRef>
          <a:effectRef idx="0">
            <a:schemeClr val="accent1"/>
          </a:effectRef>
          <a:fontRef idx="minor">
            <a:schemeClr val="tx1"/>
          </a:fontRef>
        </p:style>
      </p:cxnSp>
      <p:sp>
        <p:nvSpPr>
          <p:cNvPr id="5" name="Rectángulo: esquinas redondeadas 4">
            <a:extLst>
              <a:ext uri="{FF2B5EF4-FFF2-40B4-BE49-F238E27FC236}">
                <a16:creationId xmlns:a16="http://schemas.microsoft.com/office/drawing/2014/main" id="{1A4DD503-7927-CCE5-422F-D0CB5B8E2C5D}"/>
              </a:ext>
            </a:extLst>
          </p:cNvPr>
          <p:cNvSpPr/>
          <p:nvPr/>
        </p:nvSpPr>
        <p:spPr>
          <a:xfrm>
            <a:off x="890731" y="3406640"/>
            <a:ext cx="1576501" cy="696143"/>
          </a:xfrm>
          <a:prstGeom prst="roundRect">
            <a:avLst>
              <a:gd name="adj" fmla="val 10159"/>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a:latin typeface="TeXGyreHeros-Regular"/>
              </a:rPr>
              <a:t>Rule </a:t>
            </a:r>
            <a:r>
              <a:rPr lang="es-CL" sz="1400" dirty="0" err="1">
                <a:latin typeface="TeXGyreHeros-Regular"/>
              </a:rPr>
              <a:t>Based</a:t>
            </a:r>
            <a:r>
              <a:rPr lang="es-CL" sz="1400" dirty="0">
                <a:latin typeface="TeXGyreHeros-Regular"/>
              </a:rPr>
              <a:t> </a:t>
            </a:r>
            <a:r>
              <a:rPr lang="es-CL" sz="1400" dirty="0" err="1">
                <a:latin typeface="TeXGyreHeros-Regular"/>
              </a:rPr>
              <a:t>System</a:t>
            </a:r>
            <a:endParaRPr lang="es-CL" sz="1400" dirty="0">
              <a:latin typeface="TeXGyreHeros-Regular"/>
            </a:endParaRPr>
          </a:p>
        </p:txBody>
      </p:sp>
      <p:sp>
        <p:nvSpPr>
          <p:cNvPr id="33" name="Rectángulo: esquinas redondeadas 32">
            <a:extLst>
              <a:ext uri="{FF2B5EF4-FFF2-40B4-BE49-F238E27FC236}">
                <a16:creationId xmlns:a16="http://schemas.microsoft.com/office/drawing/2014/main" id="{B25F8908-6584-5087-B539-9C90A1F4249C}"/>
              </a:ext>
            </a:extLst>
          </p:cNvPr>
          <p:cNvSpPr/>
          <p:nvPr/>
        </p:nvSpPr>
        <p:spPr>
          <a:xfrm>
            <a:off x="3139661" y="3406639"/>
            <a:ext cx="1576501" cy="696143"/>
          </a:xfrm>
          <a:prstGeom prst="roundRect">
            <a:avLst>
              <a:gd name="adj" fmla="val 10159"/>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L" sz="1400" dirty="0"/>
              <a:t>Machine </a:t>
            </a:r>
            <a:r>
              <a:rPr lang="es-CL" sz="1400" dirty="0" err="1"/>
              <a:t>Learning</a:t>
            </a:r>
            <a:endParaRPr lang="es-CL" sz="1400" dirty="0"/>
          </a:p>
        </p:txBody>
      </p:sp>
      <p:sp>
        <p:nvSpPr>
          <p:cNvPr id="34" name="Rectángulo: esquinas redondeadas 33">
            <a:extLst>
              <a:ext uri="{FF2B5EF4-FFF2-40B4-BE49-F238E27FC236}">
                <a16:creationId xmlns:a16="http://schemas.microsoft.com/office/drawing/2014/main" id="{26FA7FB1-7EB0-10E0-B84B-887E1F235462}"/>
              </a:ext>
            </a:extLst>
          </p:cNvPr>
          <p:cNvSpPr/>
          <p:nvPr/>
        </p:nvSpPr>
        <p:spPr>
          <a:xfrm>
            <a:off x="5353056" y="3406639"/>
            <a:ext cx="1576501" cy="696143"/>
          </a:xfrm>
          <a:prstGeom prst="roundRect">
            <a:avLst>
              <a:gd name="adj" fmla="val 10159"/>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L" sz="1400" dirty="0" err="1"/>
              <a:t>Recurrent</a:t>
            </a:r>
            <a:r>
              <a:rPr lang="es-CL" sz="1400" dirty="0"/>
              <a:t> Neural Network (RNN)</a:t>
            </a:r>
          </a:p>
        </p:txBody>
      </p:sp>
      <p:sp>
        <p:nvSpPr>
          <p:cNvPr id="35" name="Rectángulo: esquinas redondeadas 34">
            <a:extLst>
              <a:ext uri="{FF2B5EF4-FFF2-40B4-BE49-F238E27FC236}">
                <a16:creationId xmlns:a16="http://schemas.microsoft.com/office/drawing/2014/main" id="{07622BC7-03E1-7767-DCAA-B639FA37E551}"/>
              </a:ext>
            </a:extLst>
          </p:cNvPr>
          <p:cNvSpPr/>
          <p:nvPr/>
        </p:nvSpPr>
        <p:spPr>
          <a:xfrm>
            <a:off x="7566451" y="3403540"/>
            <a:ext cx="1576501" cy="696143"/>
          </a:xfrm>
          <a:prstGeom prst="roundRect">
            <a:avLst>
              <a:gd name="adj" fmla="val 10159"/>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s-CL" sz="1400" dirty="0"/>
              <a:t>Long Short-</a:t>
            </a:r>
            <a:r>
              <a:rPr lang="es-CL" sz="1400" dirty="0" err="1"/>
              <a:t>Term</a:t>
            </a:r>
            <a:r>
              <a:rPr lang="es-CL" sz="1400" dirty="0"/>
              <a:t> </a:t>
            </a:r>
            <a:r>
              <a:rPr lang="es-CL" sz="1400" dirty="0" err="1"/>
              <a:t>Memory</a:t>
            </a:r>
            <a:r>
              <a:rPr lang="es-CL" sz="1400" dirty="0"/>
              <a:t> (LSTM)</a:t>
            </a:r>
          </a:p>
        </p:txBody>
      </p:sp>
      <p:sp>
        <p:nvSpPr>
          <p:cNvPr id="36" name="Rectángulo: esquinas redondeadas 35">
            <a:extLst>
              <a:ext uri="{FF2B5EF4-FFF2-40B4-BE49-F238E27FC236}">
                <a16:creationId xmlns:a16="http://schemas.microsoft.com/office/drawing/2014/main" id="{B0B116C8-0187-89C4-C241-2E5D9EC58EB2}"/>
              </a:ext>
            </a:extLst>
          </p:cNvPr>
          <p:cNvSpPr/>
          <p:nvPr/>
        </p:nvSpPr>
        <p:spPr>
          <a:xfrm>
            <a:off x="9815381" y="3402711"/>
            <a:ext cx="1576501" cy="696143"/>
          </a:xfrm>
          <a:prstGeom prst="roundRect">
            <a:avLst>
              <a:gd name="adj" fmla="val 10159"/>
            </a:avLst>
          </a:prstGeom>
          <a:solidFill>
            <a:schemeClr val="bg2"/>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400" dirty="0" err="1"/>
              <a:t>Transformer</a:t>
            </a:r>
            <a:endParaRPr lang="es-CL" sz="1400" dirty="0"/>
          </a:p>
        </p:txBody>
      </p:sp>
      <p:grpSp>
        <p:nvGrpSpPr>
          <p:cNvPr id="37" name="Grupo 36">
            <a:extLst>
              <a:ext uri="{FF2B5EF4-FFF2-40B4-BE49-F238E27FC236}">
                <a16:creationId xmlns:a16="http://schemas.microsoft.com/office/drawing/2014/main" id="{9C6C2C85-827F-31F7-FBCE-E4ACDCE5BEC0}"/>
              </a:ext>
            </a:extLst>
          </p:cNvPr>
          <p:cNvGrpSpPr/>
          <p:nvPr/>
        </p:nvGrpSpPr>
        <p:grpSpPr>
          <a:xfrm>
            <a:off x="2652724" y="3569362"/>
            <a:ext cx="336980" cy="394203"/>
            <a:chOff x="1753610" y="150970"/>
            <a:chExt cx="336980" cy="394203"/>
          </a:xfrm>
        </p:grpSpPr>
        <p:sp>
          <p:nvSpPr>
            <p:cNvPr id="38" name="Flecha: a la derecha 37">
              <a:extLst>
                <a:ext uri="{FF2B5EF4-FFF2-40B4-BE49-F238E27FC236}">
                  <a16:creationId xmlns:a16="http://schemas.microsoft.com/office/drawing/2014/main" id="{1E211172-ECA9-EA3E-D03D-E12BD9361F69}"/>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9" name="Flecha: a la derecha 4">
              <a:extLst>
                <a:ext uri="{FF2B5EF4-FFF2-40B4-BE49-F238E27FC236}">
                  <a16:creationId xmlns:a16="http://schemas.microsoft.com/office/drawing/2014/main" id="{14EC8117-3437-4783-7481-0A763769A373}"/>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40" name="Grupo 39">
            <a:extLst>
              <a:ext uri="{FF2B5EF4-FFF2-40B4-BE49-F238E27FC236}">
                <a16:creationId xmlns:a16="http://schemas.microsoft.com/office/drawing/2014/main" id="{2F0607CB-6DF0-3DD7-5B10-7EA634B0F092}"/>
              </a:ext>
            </a:extLst>
          </p:cNvPr>
          <p:cNvGrpSpPr/>
          <p:nvPr/>
        </p:nvGrpSpPr>
        <p:grpSpPr>
          <a:xfrm>
            <a:off x="4883886" y="3570573"/>
            <a:ext cx="336980" cy="394203"/>
            <a:chOff x="1753610" y="150970"/>
            <a:chExt cx="336980" cy="394203"/>
          </a:xfrm>
        </p:grpSpPr>
        <p:sp>
          <p:nvSpPr>
            <p:cNvPr id="41" name="Flecha: a la derecha 40">
              <a:extLst>
                <a:ext uri="{FF2B5EF4-FFF2-40B4-BE49-F238E27FC236}">
                  <a16:creationId xmlns:a16="http://schemas.microsoft.com/office/drawing/2014/main" id="{A1A97137-6D06-6FFE-A214-22E4FE024A02}"/>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2" name="Flecha: a la derecha 4">
              <a:extLst>
                <a:ext uri="{FF2B5EF4-FFF2-40B4-BE49-F238E27FC236}">
                  <a16:creationId xmlns:a16="http://schemas.microsoft.com/office/drawing/2014/main" id="{CF3A427F-256B-4EFA-A8A2-85FC2F5AA06A}"/>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43" name="Grupo 42">
            <a:extLst>
              <a:ext uri="{FF2B5EF4-FFF2-40B4-BE49-F238E27FC236}">
                <a16:creationId xmlns:a16="http://schemas.microsoft.com/office/drawing/2014/main" id="{CE7C5C61-5347-4D46-6833-4CEB07225EBD}"/>
              </a:ext>
            </a:extLst>
          </p:cNvPr>
          <p:cNvGrpSpPr/>
          <p:nvPr/>
        </p:nvGrpSpPr>
        <p:grpSpPr>
          <a:xfrm>
            <a:off x="7108923" y="3553680"/>
            <a:ext cx="336980" cy="394203"/>
            <a:chOff x="1753610" y="150970"/>
            <a:chExt cx="336980" cy="394203"/>
          </a:xfrm>
        </p:grpSpPr>
        <p:sp>
          <p:nvSpPr>
            <p:cNvPr id="44" name="Flecha: a la derecha 43">
              <a:extLst>
                <a:ext uri="{FF2B5EF4-FFF2-40B4-BE49-F238E27FC236}">
                  <a16:creationId xmlns:a16="http://schemas.microsoft.com/office/drawing/2014/main" id="{54F32902-B033-427C-8CB9-56C6293CD599}"/>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5" name="Flecha: a la derecha 4">
              <a:extLst>
                <a:ext uri="{FF2B5EF4-FFF2-40B4-BE49-F238E27FC236}">
                  <a16:creationId xmlns:a16="http://schemas.microsoft.com/office/drawing/2014/main" id="{7498AC9E-176C-1E81-5E6E-599668384DE0}"/>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46" name="Grupo 45">
            <a:extLst>
              <a:ext uri="{FF2B5EF4-FFF2-40B4-BE49-F238E27FC236}">
                <a16:creationId xmlns:a16="http://schemas.microsoft.com/office/drawing/2014/main" id="{A920F217-9778-B6DC-0B40-7F35BCB3901B}"/>
              </a:ext>
            </a:extLst>
          </p:cNvPr>
          <p:cNvGrpSpPr/>
          <p:nvPr/>
        </p:nvGrpSpPr>
        <p:grpSpPr>
          <a:xfrm>
            <a:off x="9292912" y="3568813"/>
            <a:ext cx="336980" cy="394203"/>
            <a:chOff x="1753610" y="150970"/>
            <a:chExt cx="336980" cy="394203"/>
          </a:xfrm>
        </p:grpSpPr>
        <p:sp>
          <p:nvSpPr>
            <p:cNvPr id="47" name="Flecha: a la derecha 46">
              <a:extLst>
                <a:ext uri="{FF2B5EF4-FFF2-40B4-BE49-F238E27FC236}">
                  <a16:creationId xmlns:a16="http://schemas.microsoft.com/office/drawing/2014/main" id="{3BA87F33-E399-BFE9-A68B-FC11C5C5B18A}"/>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8" name="Flecha: a la derecha 4">
              <a:extLst>
                <a:ext uri="{FF2B5EF4-FFF2-40B4-BE49-F238E27FC236}">
                  <a16:creationId xmlns:a16="http://schemas.microsoft.com/office/drawing/2014/main" id="{15758F43-A905-D779-23CD-476925859E7C}"/>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sp>
        <p:nvSpPr>
          <p:cNvPr id="51" name="Marcador de texto 1">
            <a:extLst>
              <a:ext uri="{FF2B5EF4-FFF2-40B4-BE49-F238E27FC236}">
                <a16:creationId xmlns:a16="http://schemas.microsoft.com/office/drawing/2014/main" id="{EA14FB21-E38C-F60E-55D8-E71561789821}"/>
              </a:ext>
            </a:extLst>
          </p:cNvPr>
          <p:cNvSpPr txBox="1">
            <a:spLocks/>
          </p:cNvSpPr>
          <p:nvPr/>
        </p:nvSpPr>
        <p:spPr>
          <a:xfrm>
            <a:off x="3053693" y="4534086"/>
            <a:ext cx="6084613" cy="5236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1" i="0" kern="1200">
                <a:solidFill>
                  <a:schemeClr val="tx1"/>
                </a:solidFill>
                <a:latin typeface="Periodico Display Rg" panose="02000504080000020004" pitchFamily="50"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s-ES" dirty="0" err="1">
                <a:solidFill>
                  <a:schemeClr val="bg2"/>
                </a:solidFill>
                <a:latin typeface="TeXGyreHeros-Regular"/>
              </a:rPr>
              <a:t>Attention</a:t>
            </a:r>
            <a:r>
              <a:rPr lang="es-ES" dirty="0">
                <a:solidFill>
                  <a:schemeClr val="bg2"/>
                </a:solidFill>
                <a:latin typeface="TeXGyreHeros-Regular"/>
              </a:rPr>
              <a:t> </a:t>
            </a:r>
            <a:r>
              <a:rPr lang="es-ES" dirty="0" err="1">
                <a:solidFill>
                  <a:schemeClr val="bg2"/>
                </a:solidFill>
                <a:latin typeface="TeXGyreHeros-Regular"/>
              </a:rPr>
              <a:t>is</a:t>
            </a:r>
            <a:r>
              <a:rPr lang="es-ES" dirty="0">
                <a:solidFill>
                  <a:schemeClr val="bg2"/>
                </a:solidFill>
                <a:latin typeface="TeXGyreHeros-Regular"/>
              </a:rPr>
              <a:t> </a:t>
            </a:r>
            <a:r>
              <a:rPr lang="es-ES" dirty="0" err="1">
                <a:solidFill>
                  <a:schemeClr val="bg2"/>
                </a:solidFill>
                <a:latin typeface="TeXGyreHeros-Regular"/>
              </a:rPr>
              <a:t>all</a:t>
            </a:r>
            <a:r>
              <a:rPr lang="es-ES" dirty="0">
                <a:solidFill>
                  <a:schemeClr val="bg2"/>
                </a:solidFill>
                <a:latin typeface="TeXGyreHeros-Regular"/>
              </a:rPr>
              <a:t> </a:t>
            </a:r>
            <a:r>
              <a:rPr lang="es-ES" dirty="0" err="1">
                <a:solidFill>
                  <a:schemeClr val="bg2"/>
                </a:solidFill>
                <a:latin typeface="TeXGyreHeros-Regular"/>
              </a:rPr>
              <a:t>you</a:t>
            </a:r>
            <a:r>
              <a:rPr lang="es-ES" dirty="0">
                <a:solidFill>
                  <a:schemeClr val="bg2"/>
                </a:solidFill>
                <a:latin typeface="TeXGyreHeros-Regular"/>
              </a:rPr>
              <a:t> </a:t>
            </a:r>
            <a:r>
              <a:rPr lang="es-ES" dirty="0" err="1">
                <a:solidFill>
                  <a:schemeClr val="bg2"/>
                </a:solidFill>
                <a:latin typeface="TeXGyreHeros-Regular"/>
              </a:rPr>
              <a:t>need</a:t>
            </a:r>
            <a:r>
              <a:rPr lang="es-ES" dirty="0">
                <a:solidFill>
                  <a:schemeClr val="bg2"/>
                </a:solidFill>
                <a:latin typeface="TeXGyreHeros-Regular"/>
              </a:rPr>
              <a:t>!</a:t>
            </a:r>
          </a:p>
        </p:txBody>
      </p:sp>
      <p:pic>
        <p:nvPicPr>
          <p:cNvPr id="52" name="Picture 2" descr="Review — Attention Is All You Need (Transformer) | by Sik-Ho Tsang | Medium">
            <a:extLst>
              <a:ext uri="{FF2B5EF4-FFF2-40B4-BE49-F238E27FC236}">
                <a16:creationId xmlns:a16="http://schemas.microsoft.com/office/drawing/2014/main" id="{521A35FA-9647-98A5-8C85-F90CB10A63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881"/>
          <a:stretch/>
        </p:blipFill>
        <p:spPr bwMode="auto">
          <a:xfrm>
            <a:off x="5052376" y="5057728"/>
            <a:ext cx="1997352" cy="15668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7" name="CuadroTexto 26">
            <a:extLst>
              <a:ext uri="{FF2B5EF4-FFF2-40B4-BE49-F238E27FC236}">
                <a16:creationId xmlns:a16="http://schemas.microsoft.com/office/drawing/2014/main" id="{3DB495B5-C670-048A-9E67-A7028DB64CB0}"/>
              </a:ext>
            </a:extLst>
          </p:cNvPr>
          <p:cNvSpPr txBox="1"/>
          <p:nvPr/>
        </p:nvSpPr>
        <p:spPr>
          <a:xfrm>
            <a:off x="778704" y="1780874"/>
            <a:ext cx="8514208" cy="880369"/>
          </a:xfrm>
          <a:prstGeom prst="rect">
            <a:avLst/>
          </a:prstGeom>
          <a:noFill/>
        </p:spPr>
        <p:txBody>
          <a:bodyPr wrap="square">
            <a:spAutoFit/>
          </a:bodyPr>
          <a:lstStyle/>
          <a:p>
            <a:pPr marL="285750" indent="-285750" algn="l">
              <a:lnSpc>
                <a:spcPct val="150000"/>
              </a:lnSpc>
              <a:buClr>
                <a:schemeClr val="bg2"/>
              </a:buClr>
              <a:buFont typeface="Arial" panose="020B0604020202020204" pitchFamily="34" charset="0"/>
              <a:buChar char="•"/>
            </a:pPr>
            <a:r>
              <a:rPr lang="es-ES" dirty="0">
                <a:latin typeface="TeXGyreHeros-Regular"/>
              </a:rPr>
              <a:t>Ha</a:t>
            </a:r>
            <a:r>
              <a:rPr lang="es-ES" sz="1800" b="0" i="0" u="none" strike="noStrike" baseline="0" dirty="0">
                <a:latin typeface="TeXGyreHeros-Regular"/>
              </a:rPr>
              <a:t>bilita a las computadoras a comprender, entender y procesar el lenguaje humano.</a:t>
            </a:r>
          </a:p>
          <a:p>
            <a:pPr marL="285750" indent="-285750" algn="l">
              <a:lnSpc>
                <a:spcPct val="150000"/>
              </a:lnSpc>
              <a:buClr>
                <a:schemeClr val="bg2"/>
              </a:buClr>
              <a:buFont typeface="Arial" panose="020B0604020202020204" pitchFamily="34" charset="0"/>
              <a:buChar char="•"/>
            </a:pPr>
            <a:r>
              <a:rPr lang="es-ES" sz="1800" b="0" i="0" u="none" strike="noStrike" baseline="0" dirty="0">
                <a:latin typeface="TeXGyreHeros-Regular"/>
              </a:rPr>
              <a:t>Se ha convertido en una de las tareas más complejas a resolver.</a:t>
            </a:r>
            <a:endParaRPr lang="es-CL" dirty="0"/>
          </a:p>
        </p:txBody>
      </p:sp>
    </p:spTree>
    <p:extLst>
      <p:ext uri="{BB962C8B-B14F-4D97-AF65-F5344CB8AC3E}">
        <p14:creationId xmlns:p14="http://schemas.microsoft.com/office/powerpoint/2010/main" val="2124206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Marcador de texto 7"/>
          <p:cNvSpPr>
            <a:spLocks noGrp="1"/>
          </p:cNvSpPr>
          <p:nvPr>
            <p:ph type="body" sz="quarter" idx="10"/>
          </p:nvPr>
        </p:nvSpPr>
        <p:spPr>
          <a:xfrm>
            <a:off x="6504516" y="1553363"/>
            <a:ext cx="4821163" cy="523642"/>
          </a:xfrm>
        </p:spPr>
        <p:txBody>
          <a:bodyPr/>
          <a:lstStyle/>
          <a:p>
            <a:r>
              <a:rPr lang="es-ES" dirty="0" err="1">
                <a:solidFill>
                  <a:schemeClr val="bg2"/>
                </a:solidFill>
              </a:rPr>
              <a:t>Attention</a:t>
            </a:r>
            <a:r>
              <a:rPr lang="es-ES" dirty="0">
                <a:solidFill>
                  <a:schemeClr val="bg2"/>
                </a:solidFill>
              </a:rPr>
              <a:t> </a:t>
            </a:r>
            <a:r>
              <a:rPr lang="es-ES" dirty="0" err="1">
                <a:solidFill>
                  <a:schemeClr val="bg2"/>
                </a:solidFill>
              </a:rPr>
              <a:t>is</a:t>
            </a:r>
            <a:r>
              <a:rPr lang="es-ES" dirty="0">
                <a:solidFill>
                  <a:schemeClr val="bg2"/>
                </a:solidFill>
              </a:rPr>
              <a:t> </a:t>
            </a:r>
            <a:r>
              <a:rPr lang="es-ES" dirty="0" err="1">
                <a:solidFill>
                  <a:schemeClr val="bg2"/>
                </a:solidFill>
              </a:rPr>
              <a:t>all</a:t>
            </a:r>
            <a:r>
              <a:rPr lang="es-ES" dirty="0">
                <a:solidFill>
                  <a:schemeClr val="bg2"/>
                </a:solidFill>
              </a:rPr>
              <a:t> </a:t>
            </a:r>
            <a:r>
              <a:rPr lang="es-ES" dirty="0" err="1">
                <a:solidFill>
                  <a:schemeClr val="bg2"/>
                </a:solidFill>
              </a:rPr>
              <a:t>you</a:t>
            </a:r>
            <a:r>
              <a:rPr lang="es-ES" dirty="0">
                <a:solidFill>
                  <a:schemeClr val="bg2"/>
                </a:solidFill>
              </a:rPr>
              <a:t> </a:t>
            </a:r>
            <a:r>
              <a:rPr lang="es-ES" dirty="0" err="1">
                <a:solidFill>
                  <a:schemeClr val="bg2"/>
                </a:solidFill>
              </a:rPr>
              <a:t>need</a:t>
            </a:r>
            <a:r>
              <a:rPr lang="es-ES" dirty="0">
                <a:solidFill>
                  <a:schemeClr val="bg2"/>
                </a:solidFill>
              </a:rPr>
              <a:t>!</a:t>
            </a:r>
          </a:p>
        </p:txBody>
      </p:sp>
      <p:sp>
        <p:nvSpPr>
          <p:cNvPr id="16" name="CuadroTexto 15">
            <a:extLst>
              <a:ext uri="{FF2B5EF4-FFF2-40B4-BE49-F238E27FC236}">
                <a16:creationId xmlns:a16="http://schemas.microsoft.com/office/drawing/2014/main" id="{2929AE3D-F8CA-C8B9-ACDC-F20917139A4A}"/>
              </a:ext>
            </a:extLst>
          </p:cNvPr>
          <p:cNvSpPr txBox="1"/>
          <p:nvPr/>
        </p:nvSpPr>
        <p:spPr>
          <a:xfrm>
            <a:off x="6504516" y="2331080"/>
            <a:ext cx="5455477" cy="3419526"/>
          </a:xfrm>
          <a:prstGeom prst="rect">
            <a:avLst/>
          </a:prstGeom>
          <a:noFill/>
        </p:spPr>
        <p:txBody>
          <a:bodyPr wrap="square">
            <a:spAutoFit/>
          </a:bodyPr>
          <a:lstStyle/>
          <a:p>
            <a:pPr marL="285750" indent="-285750" algn="l">
              <a:lnSpc>
                <a:spcPct val="150000"/>
              </a:lnSpc>
              <a:buClr>
                <a:schemeClr val="bg2"/>
              </a:buClr>
              <a:buFont typeface="Arial" panose="020B0604020202020204" pitchFamily="34" charset="0"/>
              <a:buChar char="•"/>
            </a:pPr>
            <a:r>
              <a:rPr lang="es-ES" sz="1600" dirty="0">
                <a:latin typeface="TeXGyreHeros-Regular"/>
              </a:rPr>
              <a:t>En un </a:t>
            </a:r>
            <a:r>
              <a:rPr lang="es-ES" sz="1600" dirty="0" err="1">
                <a:latin typeface="TeXGyreHeros-Regular"/>
              </a:rPr>
              <a:t>paper</a:t>
            </a:r>
            <a:r>
              <a:rPr lang="es-ES" sz="1600" dirty="0">
                <a:latin typeface="TeXGyreHeros-Regular"/>
              </a:rPr>
              <a:t> publicado por Google a finales del año 2017.</a:t>
            </a:r>
          </a:p>
          <a:p>
            <a:pPr marL="285750" indent="-285750" algn="l">
              <a:lnSpc>
                <a:spcPct val="150000"/>
              </a:lnSpc>
              <a:buClr>
                <a:schemeClr val="bg2"/>
              </a:buClr>
              <a:buFont typeface="Arial" panose="020B0604020202020204" pitchFamily="34" charset="0"/>
              <a:buChar char="•"/>
            </a:pPr>
            <a:r>
              <a:rPr lang="es-ES" sz="1600" dirty="0">
                <a:latin typeface="TeXGyreHeros-Regular"/>
              </a:rPr>
              <a:t>Se presentó la arquitectura del </a:t>
            </a:r>
            <a:r>
              <a:rPr lang="es-ES" sz="1600" dirty="0" err="1">
                <a:latin typeface="TeXGyreHeros-Regular"/>
              </a:rPr>
              <a:t>Transformer</a:t>
            </a:r>
            <a:r>
              <a:rPr lang="es-ES" sz="1600" dirty="0">
                <a:latin typeface="TeXGyreHeros-Regular"/>
              </a:rPr>
              <a:t> que sustituye las capas recurrentes por capas de atención.</a:t>
            </a:r>
          </a:p>
          <a:p>
            <a:pPr marL="285750" indent="-285750">
              <a:lnSpc>
                <a:spcPct val="150000"/>
              </a:lnSpc>
              <a:buClr>
                <a:schemeClr val="bg2"/>
              </a:buClr>
              <a:buFont typeface="Arial" panose="020B0604020202020204" pitchFamily="34" charset="0"/>
              <a:buChar char="•"/>
            </a:pPr>
            <a:r>
              <a:rPr lang="es-ES" sz="1600" dirty="0">
                <a:latin typeface="TeXGyreHeros-Regular"/>
              </a:rPr>
              <a:t>C</a:t>
            </a:r>
            <a:r>
              <a:rPr lang="es-ES" sz="1600" b="0" i="0" dirty="0">
                <a:effectLst/>
                <a:latin typeface="TeXGyreHeros-Regular"/>
              </a:rPr>
              <a:t>apas de atención codifican cada palabra de una frase en función del resto de la secuencia.</a:t>
            </a:r>
            <a:endParaRPr lang="es-ES" sz="1600" dirty="0">
              <a:latin typeface="TeXGyreHeros-Regular"/>
            </a:endParaRPr>
          </a:p>
          <a:p>
            <a:pPr marL="285750" indent="-285750" algn="l">
              <a:lnSpc>
                <a:spcPct val="150000"/>
              </a:lnSpc>
              <a:buClr>
                <a:schemeClr val="bg2"/>
              </a:buClr>
              <a:buFont typeface="Arial" panose="020B0604020202020204" pitchFamily="34" charset="0"/>
              <a:buChar char="•"/>
            </a:pPr>
            <a:r>
              <a:rPr lang="es-ES" sz="1600" dirty="0" err="1">
                <a:latin typeface="TeXGyreHeros-Regular"/>
              </a:rPr>
              <a:t>Transformer</a:t>
            </a:r>
            <a:r>
              <a:rPr lang="es-ES" sz="1600" dirty="0">
                <a:latin typeface="TeXGyreHeros-Regular"/>
              </a:rPr>
              <a:t>, a diferencia de las </a:t>
            </a:r>
            <a:r>
              <a:rPr lang="es-ES" sz="1600" dirty="0" err="1">
                <a:latin typeface="TeXGyreHeros-Regular"/>
              </a:rPr>
              <a:t>RNNs</a:t>
            </a:r>
            <a:r>
              <a:rPr lang="es-ES" sz="1600" dirty="0">
                <a:latin typeface="TeXGyreHeros-Regular"/>
              </a:rPr>
              <a:t>, procesa todos los elementos simultáneamente.</a:t>
            </a:r>
          </a:p>
          <a:p>
            <a:pPr marL="285750" indent="-285750" algn="l">
              <a:lnSpc>
                <a:spcPct val="150000"/>
              </a:lnSpc>
              <a:buClr>
                <a:schemeClr val="bg2"/>
              </a:buClr>
              <a:buFont typeface="Arial" panose="020B0604020202020204" pitchFamily="34" charset="0"/>
              <a:buChar char="•"/>
            </a:pPr>
            <a:r>
              <a:rPr lang="es-ES" sz="1600" dirty="0" err="1">
                <a:latin typeface="TeXGyreHeros-Regular"/>
              </a:rPr>
              <a:t>Transformer</a:t>
            </a:r>
            <a:r>
              <a:rPr lang="es-ES" sz="1600" dirty="0">
                <a:latin typeface="TeXGyreHeros-Regular"/>
              </a:rPr>
              <a:t> gestiona completamente las dependencias entre la entrada y la salida con atención y recurrencia.</a:t>
            </a:r>
            <a:endParaRPr lang="es-CL" sz="1600" dirty="0">
              <a:latin typeface="TeXGyreHeros-Regular"/>
            </a:endParaRPr>
          </a:p>
        </p:txBody>
      </p:sp>
      <p:pic>
        <p:nvPicPr>
          <p:cNvPr id="25" name="Picture 8" descr="The Transformer Model">
            <a:extLst>
              <a:ext uri="{FF2B5EF4-FFF2-40B4-BE49-F238E27FC236}">
                <a16:creationId xmlns:a16="http://schemas.microsoft.com/office/drawing/2014/main" id="{2BCB8492-A41F-E33E-05FD-2D7AE3F43C7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872" y="1553363"/>
            <a:ext cx="3412105" cy="4807663"/>
          </a:xfrm>
          <a:prstGeom prst="rect">
            <a:avLst/>
          </a:prstGeom>
          <a:noFill/>
          <a:extLst>
            <a:ext uri="{909E8E84-426E-40DD-AFC4-6F175D3DCCD1}">
              <a14:hiddenFill xmlns:a14="http://schemas.microsoft.com/office/drawing/2010/main">
                <a:solidFill>
                  <a:srgbClr val="FFFFFF"/>
                </a:solidFill>
              </a14:hiddenFill>
            </a:ext>
          </a:extLst>
        </p:spPr>
      </p:pic>
      <p:sp>
        <p:nvSpPr>
          <p:cNvPr id="29" name="Marcador de texto 2">
            <a:extLst>
              <a:ext uri="{FF2B5EF4-FFF2-40B4-BE49-F238E27FC236}">
                <a16:creationId xmlns:a16="http://schemas.microsoft.com/office/drawing/2014/main" id="{B05FD6B5-6E6E-EEB6-D0CF-707EC385061C}"/>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Introducción y marco teórico</a:t>
            </a:r>
            <a:endParaRPr lang="es-ES" dirty="0"/>
          </a:p>
        </p:txBody>
      </p:sp>
      <p:sp>
        <p:nvSpPr>
          <p:cNvPr id="30" name="Marcador de texto 2">
            <a:extLst>
              <a:ext uri="{FF2B5EF4-FFF2-40B4-BE49-F238E27FC236}">
                <a16:creationId xmlns:a16="http://schemas.microsoft.com/office/drawing/2014/main" id="{28B03200-E2C9-AC46-FCBC-5D554B6C8F00}"/>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1.</a:t>
            </a:r>
          </a:p>
        </p:txBody>
      </p:sp>
      <p:sp>
        <p:nvSpPr>
          <p:cNvPr id="31" name="Marcador de texto 1">
            <a:extLst>
              <a:ext uri="{FF2B5EF4-FFF2-40B4-BE49-F238E27FC236}">
                <a16:creationId xmlns:a16="http://schemas.microsoft.com/office/drawing/2014/main" id="{C8F498B1-84DA-45EF-3AA6-4046CED566DC}"/>
              </a:ext>
            </a:extLst>
          </p:cNvPr>
          <p:cNvSpPr txBox="1">
            <a:spLocks/>
          </p:cNvSpPr>
          <p:nvPr/>
        </p:nvSpPr>
        <p:spPr>
          <a:xfrm>
            <a:off x="257464" y="894089"/>
            <a:ext cx="6084613" cy="5236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1" i="0" kern="1200">
                <a:solidFill>
                  <a:schemeClr val="tx1"/>
                </a:solidFill>
                <a:latin typeface="Periodico Display Rg" panose="02000504080000020004" pitchFamily="50"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latin typeface="TeXGyreHeros-Regular"/>
              </a:rPr>
              <a:t>Arquitectura </a:t>
            </a:r>
            <a:r>
              <a:rPr lang="es-ES" dirty="0" err="1">
                <a:latin typeface="TeXGyreHeros-Regular"/>
              </a:rPr>
              <a:t>Transformer</a:t>
            </a:r>
            <a:endParaRPr lang="es-ES" dirty="0">
              <a:latin typeface="TeXGyreHeros-Regular"/>
            </a:endParaRPr>
          </a:p>
        </p:txBody>
      </p:sp>
    </p:spTree>
    <p:extLst>
      <p:ext uri="{BB962C8B-B14F-4D97-AF65-F5344CB8AC3E}">
        <p14:creationId xmlns:p14="http://schemas.microsoft.com/office/powerpoint/2010/main" val="588957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Marcador de texto 1">
            <a:extLst>
              <a:ext uri="{FF2B5EF4-FFF2-40B4-BE49-F238E27FC236}">
                <a16:creationId xmlns:a16="http://schemas.microsoft.com/office/drawing/2014/main" id="{279A54EE-AD58-DB6E-41B9-124BACE54FB9}"/>
              </a:ext>
            </a:extLst>
          </p:cNvPr>
          <p:cNvSpPr txBox="1">
            <a:spLocks/>
          </p:cNvSpPr>
          <p:nvPr/>
        </p:nvSpPr>
        <p:spPr>
          <a:xfrm>
            <a:off x="257464" y="894089"/>
            <a:ext cx="11564421" cy="52364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3100" b="1" i="0" kern="1200">
                <a:solidFill>
                  <a:schemeClr val="tx1"/>
                </a:solidFill>
                <a:latin typeface="Periodico Display Rg" panose="02000504080000020004" pitchFamily="50" charset="0"/>
                <a:ea typeface="+mn-ea"/>
                <a:cs typeface="Times New Roman" panose="02020603050405020304" pitchFamily="18"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3200">
                <a:latin typeface="Periodico Display Rg" panose="02000504080000020004"/>
              </a:rPr>
              <a:t>BERT</a:t>
            </a:r>
          </a:p>
          <a:p>
            <a:r>
              <a:rPr lang="es-CL" sz="1600">
                <a:latin typeface="Periodico Display Rg" panose="02000504080000020004"/>
              </a:rPr>
              <a:t>B</a:t>
            </a:r>
            <a:r>
              <a:rPr lang="es-CL" sz="1600" b="0">
                <a:latin typeface="Periodico Display Rg" panose="02000504080000020004"/>
              </a:rPr>
              <a:t>idirectional</a:t>
            </a:r>
            <a:r>
              <a:rPr lang="es-CL" sz="1600">
                <a:latin typeface="Periodico Display Rg" panose="02000504080000020004"/>
              </a:rPr>
              <a:t> E</a:t>
            </a:r>
            <a:r>
              <a:rPr lang="es-CL" sz="1600" b="0">
                <a:latin typeface="Periodico Display Rg" panose="02000504080000020004"/>
              </a:rPr>
              <a:t>ncoder</a:t>
            </a:r>
            <a:r>
              <a:rPr lang="es-CL" sz="1600">
                <a:latin typeface="Periodico Display Rg" panose="02000504080000020004"/>
              </a:rPr>
              <a:t> R</a:t>
            </a:r>
            <a:r>
              <a:rPr lang="es-CL" sz="1600" b="0">
                <a:latin typeface="Periodico Display Rg" panose="02000504080000020004"/>
              </a:rPr>
              <a:t>epresentations</a:t>
            </a:r>
            <a:r>
              <a:rPr lang="es-CL" sz="1600">
                <a:latin typeface="Periodico Display Rg" panose="02000504080000020004"/>
              </a:rPr>
              <a:t> </a:t>
            </a:r>
            <a:r>
              <a:rPr lang="es-CL" sz="1600" b="0">
                <a:latin typeface="Periodico Display Rg" panose="02000504080000020004"/>
              </a:rPr>
              <a:t>from</a:t>
            </a:r>
            <a:r>
              <a:rPr lang="es-CL" sz="1600">
                <a:latin typeface="Periodico Display Rg" panose="02000504080000020004"/>
              </a:rPr>
              <a:t> T</a:t>
            </a:r>
            <a:r>
              <a:rPr lang="es-CL" sz="1600" b="0">
                <a:latin typeface="Periodico Display Rg" panose="02000504080000020004"/>
              </a:rPr>
              <a:t>ransformer</a:t>
            </a:r>
            <a:endParaRPr lang="es-ES" sz="2400" b="0" dirty="0">
              <a:latin typeface="Periodico Display Rg" panose="02000504080000020004"/>
            </a:endParaRPr>
          </a:p>
        </p:txBody>
      </p:sp>
      <p:pic>
        <p:nvPicPr>
          <p:cNvPr id="10" name="Picture 4" descr="Paper Walkthrough: Bidirectional Encoder Representations from Transformers  (BERT)">
            <a:extLst>
              <a:ext uri="{FF2B5EF4-FFF2-40B4-BE49-F238E27FC236}">
                <a16:creationId xmlns:a16="http://schemas.microsoft.com/office/drawing/2014/main" id="{1D73B62A-5026-5472-DAB0-B6D8ED13E33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42056" y="5218660"/>
            <a:ext cx="3662363" cy="1463991"/>
          </a:xfrm>
          <a:prstGeom prst="rect">
            <a:avLst/>
          </a:prstGeom>
          <a:noFill/>
          <a:extLst>
            <a:ext uri="{909E8E84-426E-40DD-AFC4-6F175D3DCCD1}">
              <a14:hiddenFill xmlns:a14="http://schemas.microsoft.com/office/drawing/2010/main">
                <a:solidFill>
                  <a:srgbClr val="FFFFFF"/>
                </a:solidFill>
              </a14:hiddenFill>
            </a:ext>
          </a:extLst>
        </p:spPr>
      </p:pic>
      <p:sp>
        <p:nvSpPr>
          <p:cNvPr id="11" name="Marcador de texto 2">
            <a:extLst>
              <a:ext uri="{FF2B5EF4-FFF2-40B4-BE49-F238E27FC236}">
                <a16:creationId xmlns:a16="http://schemas.microsoft.com/office/drawing/2014/main" id="{56B43DFC-78DF-C4A3-6E4F-34F603049856}"/>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a:t>Introducción y marco teórico</a:t>
            </a:r>
            <a:endParaRPr lang="es-ES" dirty="0"/>
          </a:p>
        </p:txBody>
      </p:sp>
      <p:sp>
        <p:nvSpPr>
          <p:cNvPr id="12" name="Marcador de texto 2">
            <a:extLst>
              <a:ext uri="{FF2B5EF4-FFF2-40B4-BE49-F238E27FC236}">
                <a16:creationId xmlns:a16="http://schemas.microsoft.com/office/drawing/2014/main" id="{0DBA94D0-319C-9441-526F-55D137665B9B}"/>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1.</a:t>
            </a:r>
          </a:p>
        </p:txBody>
      </p:sp>
      <p:sp>
        <p:nvSpPr>
          <p:cNvPr id="13" name="Marcador de texto 3">
            <a:extLst>
              <a:ext uri="{FF2B5EF4-FFF2-40B4-BE49-F238E27FC236}">
                <a16:creationId xmlns:a16="http://schemas.microsoft.com/office/drawing/2014/main" id="{38B29E09-4CB4-13DE-4D3A-66CAAF20F4D6}"/>
              </a:ext>
            </a:extLst>
          </p:cNvPr>
          <p:cNvSpPr>
            <a:spLocks noGrp="1"/>
          </p:cNvSpPr>
          <p:nvPr>
            <p:ph type="body" sz="quarter" idx="22"/>
          </p:nvPr>
        </p:nvSpPr>
        <p:spPr>
          <a:xfrm>
            <a:off x="6189655" y="2147104"/>
            <a:ext cx="5810379" cy="4214996"/>
          </a:xfrm>
        </p:spPr>
        <p:txBody>
          <a:bodyPr/>
          <a:lstStyle/>
          <a:p>
            <a:pPr marL="285750" indent="-285750">
              <a:spcBef>
                <a:spcPts val="1200"/>
              </a:spcBef>
              <a:spcAft>
                <a:spcPts val="1200"/>
              </a:spcAft>
              <a:buClr>
                <a:schemeClr val="bg2"/>
              </a:buClr>
              <a:buFont typeface="Arial" panose="020B0604020202020204" pitchFamily="34" charset="0"/>
              <a:buChar char="•"/>
            </a:pPr>
            <a:r>
              <a:rPr lang="es-ES" sz="1600" dirty="0">
                <a:latin typeface="TeXGyreHeros-Regular"/>
              </a:rPr>
              <a:t>Modelo de lenguaje presentado en un </a:t>
            </a:r>
            <a:r>
              <a:rPr lang="es-ES" sz="1600" dirty="0" err="1">
                <a:latin typeface="TeXGyreHeros-Regular"/>
              </a:rPr>
              <a:t>paper</a:t>
            </a:r>
            <a:r>
              <a:rPr lang="es-ES" sz="1600" dirty="0">
                <a:latin typeface="TeXGyreHeros-Regular"/>
              </a:rPr>
              <a:t> </a:t>
            </a:r>
            <a:r>
              <a:rPr lang="pt-BR" sz="1600" dirty="0">
                <a:latin typeface="TeXGyreHeros-Regular"/>
              </a:rPr>
              <a:t>publicado por investigadores de Google </a:t>
            </a:r>
            <a:r>
              <a:rPr lang="pt-BR" sz="1600" dirty="0" err="1">
                <a:latin typeface="TeXGyreHeros-Regular"/>
              </a:rPr>
              <a:t>en</a:t>
            </a:r>
            <a:r>
              <a:rPr lang="pt-BR" sz="1600" dirty="0">
                <a:latin typeface="TeXGyreHeros-Regular"/>
              </a:rPr>
              <a:t> </a:t>
            </a:r>
            <a:r>
              <a:rPr lang="pt-BR" sz="1600" dirty="0" err="1">
                <a:latin typeface="TeXGyreHeros-Regular"/>
              </a:rPr>
              <a:t>octubre</a:t>
            </a:r>
            <a:r>
              <a:rPr lang="pt-BR" sz="1600" dirty="0">
                <a:latin typeface="TeXGyreHeros-Regular"/>
              </a:rPr>
              <a:t> 2018.</a:t>
            </a:r>
          </a:p>
          <a:p>
            <a:pPr marL="285750" indent="-285750">
              <a:spcBef>
                <a:spcPts val="1200"/>
              </a:spcBef>
              <a:spcAft>
                <a:spcPts val="1200"/>
              </a:spcAft>
              <a:buClr>
                <a:schemeClr val="bg2"/>
              </a:buClr>
              <a:buFont typeface="Arial" panose="020B0604020202020204" pitchFamily="34" charset="0"/>
              <a:buChar char="•"/>
            </a:pPr>
            <a:r>
              <a:rPr lang="es-ES" sz="1600" dirty="0">
                <a:latin typeface="TeXGyreHeros-Regular"/>
              </a:rPr>
              <a:t>Ha causado revuelo en la comunidad de ML al presentar resultados que definen el estado del arte en una amplia variedad de tareas de NLP.</a:t>
            </a:r>
          </a:p>
          <a:p>
            <a:pPr marL="285750" indent="-285750">
              <a:spcBef>
                <a:spcPts val="1200"/>
              </a:spcBef>
              <a:spcAft>
                <a:spcPts val="1200"/>
              </a:spcAft>
              <a:buClr>
                <a:schemeClr val="bg2"/>
              </a:buClr>
              <a:buFont typeface="Arial" panose="020B0604020202020204" pitchFamily="34" charset="0"/>
              <a:buChar char="•"/>
            </a:pPr>
            <a:r>
              <a:rPr lang="es-ES" sz="1600" dirty="0">
                <a:latin typeface="TeXGyreHeros-Regular"/>
              </a:rPr>
              <a:t>Usa solo la capa Encoder de </a:t>
            </a:r>
            <a:r>
              <a:rPr lang="es-ES" sz="1600" dirty="0" err="1">
                <a:latin typeface="TeXGyreHeros-Regular"/>
              </a:rPr>
              <a:t>Transformer</a:t>
            </a:r>
            <a:endParaRPr lang="es-ES" sz="1600" dirty="0">
              <a:latin typeface="TeXGyreHeros-Regular"/>
            </a:endParaRPr>
          </a:p>
          <a:p>
            <a:pPr marL="285750" indent="-285750" algn="l">
              <a:spcBef>
                <a:spcPts val="600"/>
              </a:spcBef>
              <a:spcAft>
                <a:spcPts val="600"/>
              </a:spcAft>
              <a:buClr>
                <a:schemeClr val="bg2"/>
              </a:buClr>
              <a:buFont typeface="Arial" panose="020B0604020202020204" pitchFamily="34" charset="0"/>
              <a:buChar char="•"/>
            </a:pPr>
            <a:r>
              <a:rPr lang="es-ES" sz="1600" dirty="0">
                <a:latin typeface="TeXGyreHeros-Regular"/>
              </a:rPr>
              <a:t>Preentrenamiento de BERT en base a 2 tareas no supervisadas:</a:t>
            </a:r>
          </a:p>
          <a:p>
            <a:pPr marL="742950" lvl="1" indent="-285750">
              <a:spcBef>
                <a:spcPts val="600"/>
              </a:spcBef>
              <a:spcAft>
                <a:spcPts val="600"/>
              </a:spcAft>
              <a:buClr>
                <a:schemeClr val="bg2"/>
              </a:buClr>
              <a:buFont typeface="Arial" panose="020B0604020202020204" pitchFamily="34" charset="0"/>
              <a:buChar char="•"/>
            </a:pPr>
            <a:r>
              <a:rPr lang="es-ES" sz="1600" dirty="0" err="1">
                <a:latin typeface="TeXGyreHeros-Regular"/>
              </a:rPr>
              <a:t>Masked</a:t>
            </a:r>
            <a:r>
              <a:rPr lang="es-ES" sz="1600" dirty="0">
                <a:latin typeface="TeXGyreHeros-Regular"/>
              </a:rPr>
              <a:t> LM</a:t>
            </a:r>
          </a:p>
          <a:p>
            <a:pPr marL="742950" lvl="1" indent="-285750">
              <a:spcBef>
                <a:spcPts val="600"/>
              </a:spcBef>
              <a:spcAft>
                <a:spcPts val="600"/>
              </a:spcAft>
              <a:buClr>
                <a:schemeClr val="bg2"/>
              </a:buClr>
              <a:buFont typeface="Arial" panose="020B0604020202020204" pitchFamily="34" charset="0"/>
              <a:buChar char="•"/>
            </a:pPr>
            <a:r>
              <a:rPr lang="es-ES" sz="1600" dirty="0">
                <a:latin typeface="TeXGyreHeros-Regular"/>
              </a:rPr>
              <a:t>Next </a:t>
            </a:r>
            <a:r>
              <a:rPr lang="es-ES" sz="1600" dirty="0" err="1">
                <a:latin typeface="TeXGyreHeros-Regular"/>
              </a:rPr>
              <a:t>Sentence</a:t>
            </a:r>
            <a:r>
              <a:rPr lang="es-ES" sz="1600" dirty="0">
                <a:latin typeface="TeXGyreHeros-Regular"/>
              </a:rPr>
              <a:t> </a:t>
            </a:r>
            <a:r>
              <a:rPr lang="es-ES" sz="1600" dirty="0" err="1">
                <a:latin typeface="TeXGyreHeros-Regular"/>
              </a:rPr>
              <a:t>Prediction</a:t>
            </a:r>
            <a:endParaRPr lang="es-ES" sz="1600" dirty="0">
              <a:latin typeface="TeXGyreHeros-Regular"/>
            </a:endParaRPr>
          </a:p>
          <a:p>
            <a:pPr marL="285750" indent="-285750">
              <a:spcBef>
                <a:spcPts val="1200"/>
              </a:spcBef>
              <a:spcAft>
                <a:spcPts val="1200"/>
              </a:spcAft>
              <a:buClr>
                <a:schemeClr val="bg2"/>
              </a:buClr>
              <a:buFont typeface="Arial" panose="020B0604020202020204" pitchFamily="34" charset="0"/>
              <a:buChar char="•"/>
            </a:pPr>
            <a:r>
              <a:rPr lang="es-ES" sz="1600" dirty="0">
                <a:latin typeface="TeXGyreHeros-Regular"/>
              </a:rPr>
              <a:t>Se basa en la arquitectura unificada del modelo, que permite a partir de la adecuación de las entradas y salidas realizar un proceso de </a:t>
            </a:r>
            <a:r>
              <a:rPr lang="es-ES" sz="1600" dirty="0" err="1">
                <a:latin typeface="TeXGyreHeros-Regular"/>
              </a:rPr>
              <a:t>finetunning</a:t>
            </a:r>
            <a:r>
              <a:rPr lang="es-ES" sz="1600" dirty="0">
                <a:latin typeface="TeXGyreHeros-Regular"/>
              </a:rPr>
              <a:t> para abordar distintos problemas.</a:t>
            </a:r>
            <a:r>
              <a:rPr lang="es-ES" dirty="0">
                <a:latin typeface="TeXGyreHeros-Regular"/>
              </a:rPr>
              <a:t>	</a:t>
            </a:r>
            <a:endParaRPr lang="pt-BR" dirty="0">
              <a:latin typeface="TeXGyreHeros-Regular"/>
            </a:endParaRPr>
          </a:p>
          <a:p>
            <a:pPr marL="285750" indent="-285750">
              <a:buClr>
                <a:schemeClr val="bg2"/>
              </a:buClr>
              <a:buFont typeface="Arial" panose="020B0604020202020204" pitchFamily="34" charset="0"/>
              <a:buChar char="•"/>
            </a:pPr>
            <a:endParaRPr lang="es-ES" sz="1600" dirty="0">
              <a:latin typeface="TeXGyreHeros-Regular"/>
            </a:endParaRPr>
          </a:p>
          <a:p>
            <a:pPr marL="285750" indent="-285750" algn="l">
              <a:buClr>
                <a:schemeClr val="bg2"/>
              </a:buClr>
              <a:buFont typeface="Arial" panose="020B0604020202020204" pitchFamily="34" charset="0"/>
              <a:buChar char="•"/>
            </a:pPr>
            <a:endParaRPr lang="es-ES" dirty="0">
              <a:latin typeface="TeXGyreHeros-Regular"/>
            </a:endParaRPr>
          </a:p>
        </p:txBody>
      </p:sp>
      <p:pic>
        <p:nvPicPr>
          <p:cNvPr id="14" name="Picture 8" descr="The Transformer Model">
            <a:extLst>
              <a:ext uri="{FF2B5EF4-FFF2-40B4-BE49-F238E27FC236}">
                <a16:creationId xmlns:a16="http://schemas.microsoft.com/office/drawing/2014/main" id="{13A936D2-27D0-6CCA-B08B-E35A5ABA383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4452" t="37428" r="52270" b="27405"/>
          <a:stretch/>
        </p:blipFill>
        <p:spPr bwMode="auto">
          <a:xfrm>
            <a:off x="659411" y="3003390"/>
            <a:ext cx="935613" cy="1393104"/>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8915159F-294D-3690-3910-590A3EB40DB7}"/>
              </a:ext>
            </a:extLst>
          </p:cNvPr>
          <p:cNvSpPr txBox="1"/>
          <p:nvPr/>
        </p:nvSpPr>
        <p:spPr>
          <a:xfrm>
            <a:off x="759499" y="4392259"/>
            <a:ext cx="852371" cy="276999"/>
          </a:xfrm>
          <a:prstGeom prst="rect">
            <a:avLst/>
          </a:prstGeom>
          <a:noFill/>
        </p:spPr>
        <p:txBody>
          <a:bodyPr wrap="square">
            <a:spAutoFit/>
          </a:bodyPr>
          <a:lstStyle/>
          <a:p>
            <a:pPr algn="ctr"/>
            <a:r>
              <a:rPr lang="es-ES" sz="1200" dirty="0" err="1"/>
              <a:t>Encoder</a:t>
            </a:r>
            <a:endParaRPr lang="es-CL" sz="1200" dirty="0"/>
          </a:p>
        </p:txBody>
      </p:sp>
      <p:sp>
        <p:nvSpPr>
          <p:cNvPr id="17" name="Rectángulo: esquinas redondeadas 16">
            <a:extLst>
              <a:ext uri="{FF2B5EF4-FFF2-40B4-BE49-F238E27FC236}">
                <a16:creationId xmlns:a16="http://schemas.microsoft.com/office/drawing/2014/main" id="{C096624B-38BC-161C-F8C5-3E7AABCF37FF}"/>
              </a:ext>
            </a:extLst>
          </p:cNvPr>
          <p:cNvSpPr/>
          <p:nvPr/>
        </p:nvSpPr>
        <p:spPr>
          <a:xfrm>
            <a:off x="2028568" y="2771145"/>
            <a:ext cx="1318054" cy="1577545"/>
          </a:xfrm>
          <a:prstGeom prst="roundRect">
            <a:avLst>
              <a:gd name="adj" fmla="val 604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8" name="Rectángulo: esquinas redondeadas 17">
            <a:extLst>
              <a:ext uri="{FF2B5EF4-FFF2-40B4-BE49-F238E27FC236}">
                <a16:creationId xmlns:a16="http://schemas.microsoft.com/office/drawing/2014/main" id="{90B0BBC2-FFAC-12A3-06C6-523715882171}"/>
              </a:ext>
            </a:extLst>
          </p:cNvPr>
          <p:cNvSpPr/>
          <p:nvPr/>
        </p:nvSpPr>
        <p:spPr>
          <a:xfrm>
            <a:off x="2143898" y="4042152"/>
            <a:ext cx="1087394" cy="195328"/>
          </a:xfrm>
          <a:prstGeom prst="roundRect">
            <a:avLst>
              <a:gd name="adj" fmla="val 60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tx1"/>
                </a:solidFill>
              </a:rPr>
              <a:t>Encoder</a:t>
            </a:r>
          </a:p>
        </p:txBody>
      </p:sp>
      <p:sp>
        <p:nvSpPr>
          <p:cNvPr id="19" name="Rectángulo: esquinas redondeadas 18">
            <a:extLst>
              <a:ext uri="{FF2B5EF4-FFF2-40B4-BE49-F238E27FC236}">
                <a16:creationId xmlns:a16="http://schemas.microsoft.com/office/drawing/2014/main" id="{F7663F62-F403-4ADA-33FD-3821325EE954}"/>
              </a:ext>
            </a:extLst>
          </p:cNvPr>
          <p:cNvSpPr/>
          <p:nvPr/>
        </p:nvSpPr>
        <p:spPr>
          <a:xfrm>
            <a:off x="2143898" y="3770303"/>
            <a:ext cx="1087394" cy="195328"/>
          </a:xfrm>
          <a:prstGeom prst="roundRect">
            <a:avLst>
              <a:gd name="adj" fmla="val 60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tx1"/>
                </a:solidFill>
              </a:rPr>
              <a:t>Encoder</a:t>
            </a:r>
          </a:p>
        </p:txBody>
      </p:sp>
      <p:sp>
        <p:nvSpPr>
          <p:cNvPr id="20" name="Rectángulo: esquinas redondeadas 19">
            <a:extLst>
              <a:ext uri="{FF2B5EF4-FFF2-40B4-BE49-F238E27FC236}">
                <a16:creationId xmlns:a16="http://schemas.microsoft.com/office/drawing/2014/main" id="{92605531-1EFE-4C51-80E2-7B0E8B67540C}"/>
              </a:ext>
            </a:extLst>
          </p:cNvPr>
          <p:cNvSpPr/>
          <p:nvPr/>
        </p:nvSpPr>
        <p:spPr>
          <a:xfrm>
            <a:off x="2143898" y="3507425"/>
            <a:ext cx="1087394" cy="195328"/>
          </a:xfrm>
          <a:prstGeom prst="roundRect">
            <a:avLst>
              <a:gd name="adj" fmla="val 60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tx1"/>
                </a:solidFill>
              </a:rPr>
              <a:t>Encoder</a:t>
            </a:r>
          </a:p>
        </p:txBody>
      </p:sp>
      <p:sp>
        <p:nvSpPr>
          <p:cNvPr id="21" name="Rectángulo: esquinas redondeadas 20">
            <a:extLst>
              <a:ext uri="{FF2B5EF4-FFF2-40B4-BE49-F238E27FC236}">
                <a16:creationId xmlns:a16="http://schemas.microsoft.com/office/drawing/2014/main" id="{68DA7B7A-0611-A33C-7C11-1B0CB7B732AB}"/>
              </a:ext>
            </a:extLst>
          </p:cNvPr>
          <p:cNvSpPr/>
          <p:nvPr/>
        </p:nvSpPr>
        <p:spPr>
          <a:xfrm>
            <a:off x="2143898" y="2890948"/>
            <a:ext cx="1087394" cy="195328"/>
          </a:xfrm>
          <a:prstGeom prst="roundRect">
            <a:avLst>
              <a:gd name="adj" fmla="val 60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tx1"/>
                </a:solidFill>
              </a:rPr>
              <a:t>Encoder</a:t>
            </a:r>
          </a:p>
        </p:txBody>
      </p:sp>
      <p:sp>
        <p:nvSpPr>
          <p:cNvPr id="22" name="CuadroTexto 21">
            <a:extLst>
              <a:ext uri="{FF2B5EF4-FFF2-40B4-BE49-F238E27FC236}">
                <a16:creationId xmlns:a16="http://schemas.microsoft.com/office/drawing/2014/main" id="{3BAAD189-DED0-DEA9-09F4-7FCF260BB79B}"/>
              </a:ext>
            </a:extLst>
          </p:cNvPr>
          <p:cNvSpPr txBox="1"/>
          <p:nvPr/>
        </p:nvSpPr>
        <p:spPr>
          <a:xfrm>
            <a:off x="2566408" y="2935385"/>
            <a:ext cx="242374" cy="369332"/>
          </a:xfrm>
          <a:prstGeom prst="rect">
            <a:avLst/>
          </a:prstGeom>
          <a:noFill/>
        </p:spPr>
        <p:txBody>
          <a:bodyPr wrap="none" rtlCol="0">
            <a:spAutoFit/>
          </a:bodyPr>
          <a:lstStyle/>
          <a:p>
            <a:r>
              <a:rPr lang="es-CL" dirty="0"/>
              <a:t>.</a:t>
            </a:r>
          </a:p>
        </p:txBody>
      </p:sp>
      <p:sp>
        <p:nvSpPr>
          <p:cNvPr id="23" name="CuadroTexto 22">
            <a:extLst>
              <a:ext uri="{FF2B5EF4-FFF2-40B4-BE49-F238E27FC236}">
                <a16:creationId xmlns:a16="http://schemas.microsoft.com/office/drawing/2014/main" id="{9B50567F-6B16-09CC-90E9-A9DF7DCBFE7D}"/>
              </a:ext>
            </a:extLst>
          </p:cNvPr>
          <p:cNvSpPr txBox="1"/>
          <p:nvPr/>
        </p:nvSpPr>
        <p:spPr>
          <a:xfrm>
            <a:off x="2566408" y="3041631"/>
            <a:ext cx="242374" cy="369332"/>
          </a:xfrm>
          <a:prstGeom prst="rect">
            <a:avLst/>
          </a:prstGeom>
          <a:noFill/>
        </p:spPr>
        <p:txBody>
          <a:bodyPr wrap="none" rtlCol="0">
            <a:spAutoFit/>
          </a:bodyPr>
          <a:lstStyle/>
          <a:p>
            <a:r>
              <a:rPr lang="es-CL" dirty="0"/>
              <a:t>.</a:t>
            </a:r>
          </a:p>
        </p:txBody>
      </p:sp>
      <p:sp>
        <p:nvSpPr>
          <p:cNvPr id="24" name="CuadroTexto 23">
            <a:extLst>
              <a:ext uri="{FF2B5EF4-FFF2-40B4-BE49-F238E27FC236}">
                <a16:creationId xmlns:a16="http://schemas.microsoft.com/office/drawing/2014/main" id="{E89ED621-6313-25A2-6821-967E78B5FAE1}"/>
              </a:ext>
            </a:extLst>
          </p:cNvPr>
          <p:cNvSpPr txBox="1"/>
          <p:nvPr/>
        </p:nvSpPr>
        <p:spPr>
          <a:xfrm>
            <a:off x="2567598" y="3157705"/>
            <a:ext cx="242374" cy="369332"/>
          </a:xfrm>
          <a:prstGeom prst="rect">
            <a:avLst/>
          </a:prstGeom>
          <a:noFill/>
        </p:spPr>
        <p:txBody>
          <a:bodyPr wrap="none" rtlCol="0">
            <a:spAutoFit/>
          </a:bodyPr>
          <a:lstStyle/>
          <a:p>
            <a:r>
              <a:rPr lang="es-CL" dirty="0"/>
              <a:t>.</a:t>
            </a:r>
          </a:p>
        </p:txBody>
      </p:sp>
      <p:sp>
        <p:nvSpPr>
          <p:cNvPr id="26" name="CuadroTexto 25">
            <a:extLst>
              <a:ext uri="{FF2B5EF4-FFF2-40B4-BE49-F238E27FC236}">
                <a16:creationId xmlns:a16="http://schemas.microsoft.com/office/drawing/2014/main" id="{F17CDB12-A851-FDBA-87F4-90B3C0300127}"/>
              </a:ext>
            </a:extLst>
          </p:cNvPr>
          <p:cNvSpPr txBox="1"/>
          <p:nvPr/>
        </p:nvSpPr>
        <p:spPr>
          <a:xfrm>
            <a:off x="2143898" y="2524779"/>
            <a:ext cx="1029340" cy="276999"/>
          </a:xfrm>
          <a:prstGeom prst="rect">
            <a:avLst/>
          </a:prstGeom>
          <a:noFill/>
        </p:spPr>
        <p:txBody>
          <a:bodyPr wrap="square">
            <a:spAutoFit/>
          </a:bodyPr>
          <a:lstStyle/>
          <a:p>
            <a:pPr algn="ctr"/>
            <a:r>
              <a:rPr lang="es-ES" sz="1200" dirty="0"/>
              <a:t>12 </a:t>
            </a:r>
            <a:r>
              <a:rPr lang="es-ES" sz="1200" dirty="0" err="1"/>
              <a:t>encoders</a:t>
            </a:r>
            <a:endParaRPr lang="es-CL" sz="1200" dirty="0"/>
          </a:p>
        </p:txBody>
      </p:sp>
      <p:sp>
        <p:nvSpPr>
          <p:cNvPr id="27" name="CuadroTexto 26">
            <a:extLst>
              <a:ext uri="{FF2B5EF4-FFF2-40B4-BE49-F238E27FC236}">
                <a16:creationId xmlns:a16="http://schemas.microsoft.com/office/drawing/2014/main" id="{5C47AE48-4D08-27BC-F454-6351D21A2A16}"/>
              </a:ext>
            </a:extLst>
          </p:cNvPr>
          <p:cNvSpPr txBox="1"/>
          <p:nvPr/>
        </p:nvSpPr>
        <p:spPr>
          <a:xfrm>
            <a:off x="2244786" y="4392259"/>
            <a:ext cx="852371" cy="276999"/>
          </a:xfrm>
          <a:prstGeom prst="rect">
            <a:avLst/>
          </a:prstGeom>
          <a:noFill/>
        </p:spPr>
        <p:txBody>
          <a:bodyPr wrap="square">
            <a:spAutoFit/>
          </a:bodyPr>
          <a:lstStyle/>
          <a:p>
            <a:pPr algn="ctr"/>
            <a:r>
              <a:rPr lang="es-ES" sz="1200" dirty="0"/>
              <a:t>BERT</a:t>
            </a:r>
            <a:r>
              <a:rPr lang="es-ES" sz="1200" baseline="-25000" dirty="0"/>
              <a:t>BASE</a:t>
            </a:r>
            <a:endParaRPr lang="es-CL" sz="1200" dirty="0"/>
          </a:p>
        </p:txBody>
      </p:sp>
      <p:sp>
        <p:nvSpPr>
          <p:cNvPr id="28" name="Rectángulo: esquinas redondeadas 27">
            <a:extLst>
              <a:ext uri="{FF2B5EF4-FFF2-40B4-BE49-F238E27FC236}">
                <a16:creationId xmlns:a16="http://schemas.microsoft.com/office/drawing/2014/main" id="{6A1DD24B-78DE-EF99-D8EA-54C07C1E3FBA}"/>
              </a:ext>
            </a:extLst>
          </p:cNvPr>
          <p:cNvSpPr/>
          <p:nvPr/>
        </p:nvSpPr>
        <p:spPr>
          <a:xfrm>
            <a:off x="3730073" y="2258688"/>
            <a:ext cx="1318054" cy="2090002"/>
          </a:xfrm>
          <a:prstGeom prst="roundRect">
            <a:avLst>
              <a:gd name="adj" fmla="val 604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32" name="Rectángulo: esquinas redondeadas 31">
            <a:extLst>
              <a:ext uri="{FF2B5EF4-FFF2-40B4-BE49-F238E27FC236}">
                <a16:creationId xmlns:a16="http://schemas.microsoft.com/office/drawing/2014/main" id="{ED39044D-6C49-95AE-4897-576DC25A0E7B}"/>
              </a:ext>
            </a:extLst>
          </p:cNvPr>
          <p:cNvSpPr/>
          <p:nvPr/>
        </p:nvSpPr>
        <p:spPr>
          <a:xfrm>
            <a:off x="3843272" y="3504613"/>
            <a:ext cx="1087394" cy="195328"/>
          </a:xfrm>
          <a:prstGeom prst="roundRect">
            <a:avLst>
              <a:gd name="adj" fmla="val 60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tx1"/>
                </a:solidFill>
              </a:rPr>
              <a:t>Encoder</a:t>
            </a:r>
          </a:p>
        </p:txBody>
      </p:sp>
      <p:sp>
        <p:nvSpPr>
          <p:cNvPr id="33" name="Rectángulo: esquinas redondeadas 32">
            <a:extLst>
              <a:ext uri="{FF2B5EF4-FFF2-40B4-BE49-F238E27FC236}">
                <a16:creationId xmlns:a16="http://schemas.microsoft.com/office/drawing/2014/main" id="{B918C0B5-D6C0-B64F-F664-12485D3A82EB}"/>
              </a:ext>
            </a:extLst>
          </p:cNvPr>
          <p:cNvSpPr/>
          <p:nvPr/>
        </p:nvSpPr>
        <p:spPr>
          <a:xfrm>
            <a:off x="3843272" y="3232764"/>
            <a:ext cx="1087394" cy="195328"/>
          </a:xfrm>
          <a:prstGeom prst="roundRect">
            <a:avLst>
              <a:gd name="adj" fmla="val 60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tx1"/>
                </a:solidFill>
              </a:rPr>
              <a:t>Encoder</a:t>
            </a:r>
          </a:p>
        </p:txBody>
      </p:sp>
      <p:sp>
        <p:nvSpPr>
          <p:cNvPr id="34" name="Rectángulo: esquinas redondeadas 33">
            <a:extLst>
              <a:ext uri="{FF2B5EF4-FFF2-40B4-BE49-F238E27FC236}">
                <a16:creationId xmlns:a16="http://schemas.microsoft.com/office/drawing/2014/main" id="{99771BB6-07DE-43DC-2A65-262D8DCA6F55}"/>
              </a:ext>
            </a:extLst>
          </p:cNvPr>
          <p:cNvSpPr/>
          <p:nvPr/>
        </p:nvSpPr>
        <p:spPr>
          <a:xfrm>
            <a:off x="3843272" y="2969886"/>
            <a:ext cx="1087394" cy="195328"/>
          </a:xfrm>
          <a:prstGeom prst="roundRect">
            <a:avLst>
              <a:gd name="adj" fmla="val 60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tx1"/>
                </a:solidFill>
              </a:rPr>
              <a:t>Encoder</a:t>
            </a:r>
          </a:p>
        </p:txBody>
      </p:sp>
      <p:sp>
        <p:nvSpPr>
          <p:cNvPr id="35" name="Rectángulo: esquinas redondeadas 34">
            <a:extLst>
              <a:ext uri="{FF2B5EF4-FFF2-40B4-BE49-F238E27FC236}">
                <a16:creationId xmlns:a16="http://schemas.microsoft.com/office/drawing/2014/main" id="{4F5239B8-1A8B-70AC-F8B8-2C1410BA4F81}"/>
              </a:ext>
            </a:extLst>
          </p:cNvPr>
          <p:cNvSpPr/>
          <p:nvPr/>
        </p:nvSpPr>
        <p:spPr>
          <a:xfrm>
            <a:off x="3843272" y="2353409"/>
            <a:ext cx="1087394" cy="195328"/>
          </a:xfrm>
          <a:prstGeom prst="roundRect">
            <a:avLst>
              <a:gd name="adj" fmla="val 60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tx1"/>
                </a:solidFill>
              </a:rPr>
              <a:t>Encoder</a:t>
            </a:r>
          </a:p>
        </p:txBody>
      </p:sp>
      <p:sp>
        <p:nvSpPr>
          <p:cNvPr id="36" name="CuadroTexto 35">
            <a:extLst>
              <a:ext uri="{FF2B5EF4-FFF2-40B4-BE49-F238E27FC236}">
                <a16:creationId xmlns:a16="http://schemas.microsoft.com/office/drawing/2014/main" id="{0395A3C0-CFA0-01EE-6666-486E35FC9528}"/>
              </a:ext>
            </a:extLst>
          </p:cNvPr>
          <p:cNvSpPr txBox="1"/>
          <p:nvPr/>
        </p:nvSpPr>
        <p:spPr>
          <a:xfrm>
            <a:off x="4265782" y="2397846"/>
            <a:ext cx="242374" cy="369332"/>
          </a:xfrm>
          <a:prstGeom prst="rect">
            <a:avLst/>
          </a:prstGeom>
          <a:noFill/>
        </p:spPr>
        <p:txBody>
          <a:bodyPr wrap="none" rtlCol="0">
            <a:spAutoFit/>
          </a:bodyPr>
          <a:lstStyle/>
          <a:p>
            <a:r>
              <a:rPr lang="es-CL" dirty="0"/>
              <a:t>.</a:t>
            </a:r>
          </a:p>
        </p:txBody>
      </p:sp>
      <p:sp>
        <p:nvSpPr>
          <p:cNvPr id="37" name="CuadroTexto 36">
            <a:extLst>
              <a:ext uri="{FF2B5EF4-FFF2-40B4-BE49-F238E27FC236}">
                <a16:creationId xmlns:a16="http://schemas.microsoft.com/office/drawing/2014/main" id="{FB4DA574-3D35-9A62-F9D1-9E5DF6E0E406}"/>
              </a:ext>
            </a:extLst>
          </p:cNvPr>
          <p:cNvSpPr txBox="1"/>
          <p:nvPr/>
        </p:nvSpPr>
        <p:spPr>
          <a:xfrm>
            <a:off x="4265782" y="2504092"/>
            <a:ext cx="242374" cy="369332"/>
          </a:xfrm>
          <a:prstGeom prst="rect">
            <a:avLst/>
          </a:prstGeom>
          <a:noFill/>
        </p:spPr>
        <p:txBody>
          <a:bodyPr wrap="none" rtlCol="0">
            <a:spAutoFit/>
          </a:bodyPr>
          <a:lstStyle/>
          <a:p>
            <a:r>
              <a:rPr lang="es-CL" dirty="0"/>
              <a:t>.</a:t>
            </a:r>
          </a:p>
        </p:txBody>
      </p:sp>
      <p:sp>
        <p:nvSpPr>
          <p:cNvPr id="38" name="CuadroTexto 37">
            <a:extLst>
              <a:ext uri="{FF2B5EF4-FFF2-40B4-BE49-F238E27FC236}">
                <a16:creationId xmlns:a16="http://schemas.microsoft.com/office/drawing/2014/main" id="{1CBBAEFE-225E-A51E-BA84-AAF6BD87E6B6}"/>
              </a:ext>
            </a:extLst>
          </p:cNvPr>
          <p:cNvSpPr txBox="1"/>
          <p:nvPr/>
        </p:nvSpPr>
        <p:spPr>
          <a:xfrm>
            <a:off x="4266972" y="2620166"/>
            <a:ext cx="242374" cy="369332"/>
          </a:xfrm>
          <a:prstGeom prst="rect">
            <a:avLst/>
          </a:prstGeom>
          <a:noFill/>
        </p:spPr>
        <p:txBody>
          <a:bodyPr wrap="none" rtlCol="0">
            <a:spAutoFit/>
          </a:bodyPr>
          <a:lstStyle/>
          <a:p>
            <a:r>
              <a:rPr lang="es-CL" dirty="0"/>
              <a:t>.</a:t>
            </a:r>
          </a:p>
        </p:txBody>
      </p:sp>
      <p:sp>
        <p:nvSpPr>
          <p:cNvPr id="39" name="CuadroTexto 38">
            <a:extLst>
              <a:ext uri="{FF2B5EF4-FFF2-40B4-BE49-F238E27FC236}">
                <a16:creationId xmlns:a16="http://schemas.microsoft.com/office/drawing/2014/main" id="{AA166A54-9BD1-4969-CE9F-32C36512F3BF}"/>
              </a:ext>
            </a:extLst>
          </p:cNvPr>
          <p:cNvSpPr txBox="1"/>
          <p:nvPr/>
        </p:nvSpPr>
        <p:spPr>
          <a:xfrm>
            <a:off x="3837011" y="2008605"/>
            <a:ext cx="1029340" cy="276999"/>
          </a:xfrm>
          <a:prstGeom prst="rect">
            <a:avLst/>
          </a:prstGeom>
          <a:noFill/>
        </p:spPr>
        <p:txBody>
          <a:bodyPr wrap="square">
            <a:spAutoFit/>
          </a:bodyPr>
          <a:lstStyle/>
          <a:p>
            <a:pPr algn="ctr"/>
            <a:r>
              <a:rPr lang="es-ES" sz="1200" dirty="0"/>
              <a:t>24 </a:t>
            </a:r>
            <a:r>
              <a:rPr lang="es-ES" sz="1200" dirty="0" err="1"/>
              <a:t>encoders</a:t>
            </a:r>
            <a:endParaRPr lang="es-CL" sz="1200" dirty="0"/>
          </a:p>
        </p:txBody>
      </p:sp>
      <p:sp>
        <p:nvSpPr>
          <p:cNvPr id="40" name="CuadroTexto 39">
            <a:extLst>
              <a:ext uri="{FF2B5EF4-FFF2-40B4-BE49-F238E27FC236}">
                <a16:creationId xmlns:a16="http://schemas.microsoft.com/office/drawing/2014/main" id="{2B625311-67B3-BF6D-0502-2D7783FF26BE}"/>
              </a:ext>
            </a:extLst>
          </p:cNvPr>
          <p:cNvSpPr txBox="1"/>
          <p:nvPr/>
        </p:nvSpPr>
        <p:spPr>
          <a:xfrm>
            <a:off x="3946291" y="4392258"/>
            <a:ext cx="852371" cy="276999"/>
          </a:xfrm>
          <a:prstGeom prst="rect">
            <a:avLst/>
          </a:prstGeom>
          <a:noFill/>
        </p:spPr>
        <p:txBody>
          <a:bodyPr wrap="square">
            <a:spAutoFit/>
          </a:bodyPr>
          <a:lstStyle/>
          <a:p>
            <a:pPr algn="ctr"/>
            <a:r>
              <a:rPr lang="es-ES" sz="1200" dirty="0"/>
              <a:t>BERT</a:t>
            </a:r>
            <a:r>
              <a:rPr lang="es-ES" sz="1200" baseline="-25000" dirty="0"/>
              <a:t>LARGE</a:t>
            </a:r>
            <a:endParaRPr lang="es-CL" sz="1200" dirty="0"/>
          </a:p>
        </p:txBody>
      </p:sp>
      <p:sp>
        <p:nvSpPr>
          <p:cNvPr id="41" name="Rectángulo: esquinas redondeadas 40">
            <a:extLst>
              <a:ext uri="{FF2B5EF4-FFF2-40B4-BE49-F238E27FC236}">
                <a16:creationId xmlns:a16="http://schemas.microsoft.com/office/drawing/2014/main" id="{9FFA1E56-5F7C-C8D2-E871-27F72BCC8F44}"/>
              </a:ext>
            </a:extLst>
          </p:cNvPr>
          <p:cNvSpPr/>
          <p:nvPr/>
        </p:nvSpPr>
        <p:spPr>
          <a:xfrm>
            <a:off x="3843272" y="4046270"/>
            <a:ext cx="1087394" cy="195328"/>
          </a:xfrm>
          <a:prstGeom prst="roundRect">
            <a:avLst>
              <a:gd name="adj" fmla="val 60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tx1"/>
                </a:solidFill>
              </a:rPr>
              <a:t>Encoder</a:t>
            </a:r>
          </a:p>
        </p:txBody>
      </p:sp>
      <p:sp>
        <p:nvSpPr>
          <p:cNvPr id="42" name="Rectángulo: esquinas redondeadas 41">
            <a:extLst>
              <a:ext uri="{FF2B5EF4-FFF2-40B4-BE49-F238E27FC236}">
                <a16:creationId xmlns:a16="http://schemas.microsoft.com/office/drawing/2014/main" id="{AAC1AE96-9CA2-9844-938C-15FCCE79614A}"/>
              </a:ext>
            </a:extLst>
          </p:cNvPr>
          <p:cNvSpPr/>
          <p:nvPr/>
        </p:nvSpPr>
        <p:spPr>
          <a:xfrm>
            <a:off x="3843272" y="3774421"/>
            <a:ext cx="1087394" cy="195328"/>
          </a:xfrm>
          <a:prstGeom prst="roundRect">
            <a:avLst>
              <a:gd name="adj" fmla="val 6042"/>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200" dirty="0">
                <a:solidFill>
                  <a:schemeClr val="tx1"/>
                </a:solidFill>
              </a:rPr>
              <a:t>Encoder</a:t>
            </a:r>
          </a:p>
        </p:txBody>
      </p:sp>
      <p:cxnSp>
        <p:nvCxnSpPr>
          <p:cNvPr id="4" name="Conector recto 3">
            <a:extLst>
              <a:ext uri="{FF2B5EF4-FFF2-40B4-BE49-F238E27FC236}">
                <a16:creationId xmlns:a16="http://schemas.microsoft.com/office/drawing/2014/main" id="{CA0DBAB1-4112-9BD2-2C23-EEA596CF7849}"/>
              </a:ext>
            </a:extLst>
          </p:cNvPr>
          <p:cNvCxnSpPr/>
          <p:nvPr/>
        </p:nvCxnSpPr>
        <p:spPr>
          <a:xfrm>
            <a:off x="482601" y="5019675"/>
            <a:ext cx="50673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853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Marcador de texto 5">
            <a:extLst>
              <a:ext uri="{FF2B5EF4-FFF2-40B4-BE49-F238E27FC236}">
                <a16:creationId xmlns:a16="http://schemas.microsoft.com/office/drawing/2014/main" id="{4803ABBE-D89C-7959-9CD0-82FE621CC762}"/>
              </a:ext>
            </a:extLst>
          </p:cNvPr>
          <p:cNvSpPr txBox="1">
            <a:spLocks/>
          </p:cNvSpPr>
          <p:nvPr/>
        </p:nvSpPr>
        <p:spPr>
          <a:xfrm>
            <a:off x="285090" y="2017018"/>
            <a:ext cx="4721161" cy="3429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dirty="0">
                <a:solidFill>
                  <a:schemeClr val="bg2"/>
                </a:solidFill>
                <a:latin typeface="Visuelt Pro" panose="020B0503040202040104"/>
              </a:rPr>
              <a:t>Objetivo General</a:t>
            </a:r>
          </a:p>
        </p:txBody>
      </p:sp>
      <p:sp>
        <p:nvSpPr>
          <p:cNvPr id="11" name="Marcador de texto 6">
            <a:extLst>
              <a:ext uri="{FF2B5EF4-FFF2-40B4-BE49-F238E27FC236}">
                <a16:creationId xmlns:a16="http://schemas.microsoft.com/office/drawing/2014/main" id="{1AE72823-6A09-B082-62FD-2C262C7472BB}"/>
              </a:ext>
            </a:extLst>
          </p:cNvPr>
          <p:cNvSpPr txBox="1">
            <a:spLocks/>
          </p:cNvSpPr>
          <p:nvPr/>
        </p:nvSpPr>
        <p:spPr>
          <a:xfrm>
            <a:off x="1419060" y="2803468"/>
            <a:ext cx="9087015" cy="13279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Clr>
                <a:schemeClr val="bg2"/>
              </a:buClr>
              <a:buNone/>
            </a:pPr>
            <a:r>
              <a:rPr lang="es-ES" sz="2000" dirty="0">
                <a:latin typeface="TeXGyreHeros-Regular"/>
              </a:rPr>
              <a:t>Evaluar el uso y desempeño de BERT (</a:t>
            </a:r>
            <a:r>
              <a:rPr lang="es-ES" sz="2000" dirty="0" err="1">
                <a:latin typeface="TeXGyreHeros-Regular"/>
              </a:rPr>
              <a:t>Biderectional</a:t>
            </a:r>
            <a:r>
              <a:rPr lang="es-ES" sz="2000" dirty="0">
                <a:latin typeface="TeXGyreHeros-Regular"/>
              </a:rPr>
              <a:t> Encoder </a:t>
            </a:r>
            <a:r>
              <a:rPr lang="es-ES" sz="2000" dirty="0" err="1">
                <a:latin typeface="TeXGyreHeros-Regular"/>
              </a:rPr>
              <a:t>Representations</a:t>
            </a:r>
            <a:r>
              <a:rPr lang="es-ES" sz="2000" dirty="0">
                <a:latin typeface="TeXGyreHeros-Regular"/>
              </a:rPr>
              <a:t> </a:t>
            </a:r>
            <a:r>
              <a:rPr lang="es-ES" sz="2000" dirty="0" err="1">
                <a:latin typeface="TeXGyreHeros-Regular"/>
              </a:rPr>
              <a:t>for</a:t>
            </a:r>
            <a:r>
              <a:rPr lang="es-ES" sz="2000" dirty="0">
                <a:latin typeface="TeXGyreHeros-Regular"/>
              </a:rPr>
              <a:t> Transformers) como modelo en la resolución de tareas relacionadas al procesamiento del lenguaje natural, distintas a las que para en un principio fue </a:t>
            </a:r>
            <a:r>
              <a:rPr lang="es-ES" sz="2000" dirty="0" err="1">
                <a:latin typeface="TeXGyreHeros-Regular"/>
              </a:rPr>
              <a:t>preentrenado</a:t>
            </a:r>
            <a:r>
              <a:rPr lang="es-ES" sz="2000" dirty="0">
                <a:latin typeface="TeXGyreHeros-Regular"/>
              </a:rPr>
              <a:t>.</a:t>
            </a:r>
          </a:p>
          <a:p>
            <a:pPr marL="285750" indent="-285750">
              <a:buClr>
                <a:schemeClr val="bg2"/>
              </a:buClr>
            </a:pPr>
            <a:endParaRPr lang="es-ES" sz="1400" dirty="0">
              <a:latin typeface="TeXGyreHeros-Regular"/>
            </a:endParaRPr>
          </a:p>
          <a:p>
            <a:endParaRPr lang="es-ES" dirty="0"/>
          </a:p>
        </p:txBody>
      </p:sp>
      <p:sp>
        <p:nvSpPr>
          <p:cNvPr id="12" name="Marcador de texto 7">
            <a:extLst>
              <a:ext uri="{FF2B5EF4-FFF2-40B4-BE49-F238E27FC236}">
                <a16:creationId xmlns:a16="http://schemas.microsoft.com/office/drawing/2014/main" id="{19D5AC60-4C2D-4FA2-EAF4-D0F7455A6A51}"/>
              </a:ext>
            </a:extLst>
          </p:cNvPr>
          <p:cNvSpPr>
            <a:spLocks noGrp="1"/>
          </p:cNvSpPr>
          <p:nvPr>
            <p:ph type="body" sz="quarter" idx="10"/>
          </p:nvPr>
        </p:nvSpPr>
        <p:spPr>
          <a:xfrm>
            <a:off x="257464" y="894089"/>
            <a:ext cx="4114249" cy="523642"/>
          </a:xfrm>
        </p:spPr>
        <p:txBody>
          <a:bodyPr/>
          <a:lstStyle/>
          <a:p>
            <a:r>
              <a:rPr lang="es-ES" dirty="0"/>
              <a:t>Objetivo</a:t>
            </a:r>
          </a:p>
        </p:txBody>
      </p:sp>
      <p:sp>
        <p:nvSpPr>
          <p:cNvPr id="13" name="Marcador de texto 2">
            <a:extLst>
              <a:ext uri="{FF2B5EF4-FFF2-40B4-BE49-F238E27FC236}">
                <a16:creationId xmlns:a16="http://schemas.microsoft.com/office/drawing/2014/main" id="{D7509402-63E0-88D3-AB13-1C47BC7D6EF0}"/>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Objetivo General</a:t>
            </a:r>
          </a:p>
        </p:txBody>
      </p:sp>
      <p:sp>
        <p:nvSpPr>
          <p:cNvPr id="14" name="Marcador de texto 2">
            <a:extLst>
              <a:ext uri="{FF2B5EF4-FFF2-40B4-BE49-F238E27FC236}">
                <a16:creationId xmlns:a16="http://schemas.microsoft.com/office/drawing/2014/main" id="{16DCFEF5-3C2C-A8FF-CDD9-15366A139C79}"/>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2.</a:t>
            </a:r>
          </a:p>
        </p:txBody>
      </p:sp>
      <p:sp>
        <p:nvSpPr>
          <p:cNvPr id="15" name="CuadroTexto 14">
            <a:extLst>
              <a:ext uri="{FF2B5EF4-FFF2-40B4-BE49-F238E27FC236}">
                <a16:creationId xmlns:a16="http://schemas.microsoft.com/office/drawing/2014/main" id="{40CD6B3C-6751-9634-75AE-F946FA2AE88D}"/>
              </a:ext>
            </a:extLst>
          </p:cNvPr>
          <p:cNvSpPr txBox="1"/>
          <p:nvPr/>
        </p:nvSpPr>
        <p:spPr>
          <a:xfrm>
            <a:off x="3868328" y="5153865"/>
            <a:ext cx="1657643" cy="276999"/>
          </a:xfrm>
          <a:prstGeom prst="rect">
            <a:avLst/>
          </a:prstGeom>
          <a:noFill/>
        </p:spPr>
        <p:txBody>
          <a:bodyPr wrap="square">
            <a:spAutoFit/>
          </a:bodyPr>
          <a:lstStyle/>
          <a:p>
            <a:pPr algn="ctr">
              <a:buClr>
                <a:schemeClr val="bg2"/>
              </a:buClr>
            </a:pPr>
            <a:r>
              <a:rPr lang="es-CL" sz="1200" b="0" i="0" u="none" strike="noStrike" baseline="0" dirty="0">
                <a:solidFill>
                  <a:schemeClr val="bg2"/>
                </a:solidFill>
                <a:latin typeface="TeXGyreHeros-Regular"/>
              </a:rPr>
              <a:t>Análisis de sentimiento</a:t>
            </a:r>
            <a:endParaRPr lang="es-CL" sz="1050" dirty="0">
              <a:solidFill>
                <a:schemeClr val="bg2"/>
              </a:solidFill>
              <a:latin typeface="TeXGyreHeros-Regular"/>
            </a:endParaRPr>
          </a:p>
        </p:txBody>
      </p:sp>
      <p:sp>
        <p:nvSpPr>
          <p:cNvPr id="16" name="CuadroTexto 15">
            <a:extLst>
              <a:ext uri="{FF2B5EF4-FFF2-40B4-BE49-F238E27FC236}">
                <a16:creationId xmlns:a16="http://schemas.microsoft.com/office/drawing/2014/main" id="{BCFF66D8-1C8B-8D02-F0FB-47651C4EA00C}"/>
              </a:ext>
            </a:extLst>
          </p:cNvPr>
          <p:cNvSpPr txBox="1"/>
          <p:nvPr/>
        </p:nvSpPr>
        <p:spPr>
          <a:xfrm>
            <a:off x="6236418" y="5127013"/>
            <a:ext cx="1606770" cy="276999"/>
          </a:xfrm>
          <a:prstGeom prst="rect">
            <a:avLst/>
          </a:prstGeom>
          <a:noFill/>
        </p:spPr>
        <p:txBody>
          <a:bodyPr wrap="square">
            <a:spAutoFit/>
          </a:bodyPr>
          <a:lstStyle/>
          <a:p>
            <a:pPr algn="ctr">
              <a:buClr>
                <a:schemeClr val="bg2"/>
              </a:buClr>
            </a:pPr>
            <a:r>
              <a:rPr lang="es-CL" sz="1200" b="0" i="0" u="none" strike="noStrike" baseline="0" dirty="0">
                <a:solidFill>
                  <a:schemeClr val="bg2"/>
                </a:solidFill>
                <a:latin typeface="TeXGyreHeros-Regular"/>
              </a:rPr>
              <a:t>Respuesta a preguntas</a:t>
            </a:r>
            <a:endParaRPr lang="es-CL" sz="1200" dirty="0">
              <a:solidFill>
                <a:schemeClr val="bg2"/>
              </a:solidFill>
              <a:latin typeface="TeXGyreHeros-Regular"/>
            </a:endParaRPr>
          </a:p>
        </p:txBody>
      </p:sp>
      <p:pic>
        <p:nvPicPr>
          <p:cNvPr id="17" name="Picture 4" descr="attitude Free Photos, Icons, Vectors &amp; Videos | Freestock">
            <a:extLst>
              <a:ext uri="{FF2B5EF4-FFF2-40B4-BE49-F238E27FC236}">
                <a16:creationId xmlns:a16="http://schemas.microsoft.com/office/drawing/2014/main" id="{02F619AE-15F3-E32D-D288-0028E2F7E0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98889" y="4429109"/>
            <a:ext cx="796520" cy="796520"/>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7">
            <a:extLst>
              <a:ext uri="{FF2B5EF4-FFF2-40B4-BE49-F238E27FC236}">
                <a16:creationId xmlns:a16="http://schemas.microsoft.com/office/drawing/2014/main" id="{B1CA017D-133D-6271-AE23-0A2E0BA3B62B}"/>
              </a:ext>
            </a:extLst>
          </p:cNvPr>
          <p:cNvPicPr>
            <a:picLocks noChangeAspect="1"/>
          </p:cNvPicPr>
          <p:nvPr/>
        </p:nvPicPr>
        <p:blipFill>
          <a:blip r:embed="rId4"/>
          <a:stretch>
            <a:fillRect/>
          </a:stretch>
        </p:blipFill>
        <p:spPr>
          <a:xfrm>
            <a:off x="6650435" y="4527726"/>
            <a:ext cx="778735" cy="599287"/>
          </a:xfrm>
          <a:prstGeom prst="rect">
            <a:avLst/>
          </a:prstGeom>
        </p:spPr>
      </p:pic>
    </p:spTree>
    <p:extLst>
      <p:ext uri="{BB962C8B-B14F-4D97-AF65-F5344CB8AC3E}">
        <p14:creationId xmlns:p14="http://schemas.microsoft.com/office/powerpoint/2010/main" val="4322315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4">
            <a:extLst>
              <a:ext uri="{FF2B5EF4-FFF2-40B4-BE49-F238E27FC236}">
                <a16:creationId xmlns:a16="http://schemas.microsoft.com/office/drawing/2014/main" id="{D38BE649-E1CF-24CA-D546-FA53732E337F}"/>
              </a:ext>
            </a:extLst>
          </p:cNvPr>
          <p:cNvSpPr>
            <a:spLocks noGrp="1"/>
          </p:cNvSpPr>
          <p:nvPr>
            <p:ph type="body" sz="quarter" idx="10"/>
          </p:nvPr>
        </p:nvSpPr>
        <p:spPr>
          <a:xfrm>
            <a:off x="257464" y="894089"/>
            <a:ext cx="5376574" cy="523642"/>
          </a:xfrm>
        </p:spPr>
        <p:txBody>
          <a:bodyPr/>
          <a:lstStyle/>
          <a:p>
            <a:r>
              <a:rPr lang="es-CL" dirty="0"/>
              <a:t>Metodología</a:t>
            </a:r>
          </a:p>
        </p:txBody>
      </p:sp>
      <p:sp>
        <p:nvSpPr>
          <p:cNvPr id="14" name="Marcador de texto 2">
            <a:extLst>
              <a:ext uri="{FF2B5EF4-FFF2-40B4-BE49-F238E27FC236}">
                <a16:creationId xmlns:a16="http://schemas.microsoft.com/office/drawing/2014/main" id="{F712F8D6-8294-505D-25ED-7DF5DBA9102D}"/>
              </a:ext>
            </a:extLst>
          </p:cNvPr>
          <p:cNvSpPr txBox="1">
            <a:spLocks/>
          </p:cNvSpPr>
          <p:nvPr/>
        </p:nvSpPr>
        <p:spPr>
          <a:xfrm>
            <a:off x="778704" y="231757"/>
            <a:ext cx="4159359" cy="282083"/>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dirty="0"/>
              <a:t>Metodología</a:t>
            </a:r>
          </a:p>
        </p:txBody>
      </p:sp>
      <p:sp>
        <p:nvSpPr>
          <p:cNvPr id="15" name="Marcador de texto 2">
            <a:extLst>
              <a:ext uri="{FF2B5EF4-FFF2-40B4-BE49-F238E27FC236}">
                <a16:creationId xmlns:a16="http://schemas.microsoft.com/office/drawing/2014/main" id="{7B34F9D4-F287-0E8C-CC47-9A881B6797AC}"/>
              </a:ext>
            </a:extLst>
          </p:cNvPr>
          <p:cNvSpPr txBox="1">
            <a:spLocks/>
          </p:cNvSpPr>
          <p:nvPr/>
        </p:nvSpPr>
        <p:spPr>
          <a:xfrm>
            <a:off x="257464" y="294932"/>
            <a:ext cx="742660" cy="345082"/>
          </a:xfrm>
          <a:prstGeom prst="rect">
            <a:avLst/>
          </a:prstGeom>
        </p:spPr>
        <p:txBody>
          <a:bodyPr anchor="ctr" anchorCtr="0"/>
          <a:lstStyle>
            <a:lvl1pPr marL="0" indent="0" algn="l" defTabSz="914400" rtl="0" eaLnBrk="1" latinLnBrk="0" hangingPunct="1">
              <a:lnSpc>
                <a:spcPct val="90000"/>
              </a:lnSpc>
              <a:spcBef>
                <a:spcPts val="1000"/>
              </a:spcBef>
              <a:buFont typeface="Arial" panose="020B0604020202020204" pitchFamily="34" charset="0"/>
              <a:buNone/>
              <a:defRPr sz="1200" b="1" kern="1200">
                <a:solidFill>
                  <a:schemeClr val="tx1"/>
                </a:solidFill>
                <a:latin typeface="Visuelt Pro" panose="020B05030402020401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s-ES" sz="4400" dirty="0">
                <a:solidFill>
                  <a:schemeClr val="bg2"/>
                </a:solidFill>
              </a:rPr>
              <a:t>3.</a:t>
            </a:r>
          </a:p>
        </p:txBody>
      </p:sp>
      <p:sp>
        <p:nvSpPr>
          <p:cNvPr id="7" name="Rectángulo: esquinas redondeadas 6">
            <a:extLst>
              <a:ext uri="{FF2B5EF4-FFF2-40B4-BE49-F238E27FC236}">
                <a16:creationId xmlns:a16="http://schemas.microsoft.com/office/drawing/2014/main" id="{AC2AE7B7-D1AF-CF20-69F6-397B36CB3737}"/>
              </a:ext>
            </a:extLst>
          </p:cNvPr>
          <p:cNvSpPr/>
          <p:nvPr/>
        </p:nvSpPr>
        <p:spPr>
          <a:xfrm>
            <a:off x="363195" y="2276939"/>
            <a:ext cx="2491874" cy="3149600"/>
          </a:xfrm>
          <a:prstGeom prst="roundRect">
            <a:avLst>
              <a:gd name="adj" fmla="val 3808"/>
            </a:avLst>
          </a:prstGeom>
          <a:solidFill>
            <a:schemeClr val="bg1"/>
          </a:solidFill>
          <a:ln w="381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8" name="Rectángulo: esquinas redondeadas 7">
            <a:extLst>
              <a:ext uri="{FF2B5EF4-FFF2-40B4-BE49-F238E27FC236}">
                <a16:creationId xmlns:a16="http://schemas.microsoft.com/office/drawing/2014/main" id="{C8DD3955-6B84-8E02-7834-CBDDC743327B}"/>
              </a:ext>
            </a:extLst>
          </p:cNvPr>
          <p:cNvSpPr/>
          <p:nvPr/>
        </p:nvSpPr>
        <p:spPr>
          <a:xfrm>
            <a:off x="3341678" y="2276939"/>
            <a:ext cx="2491874" cy="3149600"/>
          </a:xfrm>
          <a:prstGeom prst="roundRect">
            <a:avLst>
              <a:gd name="adj" fmla="val 4456"/>
            </a:avLst>
          </a:prstGeom>
          <a:solidFill>
            <a:schemeClr val="bg1"/>
          </a:solidFill>
          <a:ln w="381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9" name="Rectángulo: esquinas redondeadas 8">
            <a:extLst>
              <a:ext uri="{FF2B5EF4-FFF2-40B4-BE49-F238E27FC236}">
                <a16:creationId xmlns:a16="http://schemas.microsoft.com/office/drawing/2014/main" id="{CBF568E9-C2A9-8323-BEB1-26540A7DCC39}"/>
              </a:ext>
            </a:extLst>
          </p:cNvPr>
          <p:cNvSpPr/>
          <p:nvPr/>
        </p:nvSpPr>
        <p:spPr>
          <a:xfrm>
            <a:off x="6320161" y="2276939"/>
            <a:ext cx="2491874" cy="3149600"/>
          </a:xfrm>
          <a:prstGeom prst="roundRect">
            <a:avLst>
              <a:gd name="adj" fmla="val 3791"/>
            </a:avLst>
          </a:prstGeom>
          <a:solidFill>
            <a:schemeClr val="bg1"/>
          </a:solidFill>
          <a:ln w="381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0" name="Rectángulo: esquinas redondeadas 9">
            <a:extLst>
              <a:ext uri="{FF2B5EF4-FFF2-40B4-BE49-F238E27FC236}">
                <a16:creationId xmlns:a16="http://schemas.microsoft.com/office/drawing/2014/main" id="{52275A0E-FB27-CAB6-8419-1BBFF573AA18}"/>
              </a:ext>
            </a:extLst>
          </p:cNvPr>
          <p:cNvSpPr/>
          <p:nvPr/>
        </p:nvSpPr>
        <p:spPr>
          <a:xfrm>
            <a:off x="9285917" y="2276939"/>
            <a:ext cx="2491874" cy="3149600"/>
          </a:xfrm>
          <a:prstGeom prst="roundRect">
            <a:avLst>
              <a:gd name="adj" fmla="val 4006"/>
            </a:avLst>
          </a:prstGeom>
          <a:solidFill>
            <a:schemeClr val="bg1"/>
          </a:solidFill>
          <a:ln w="38100"/>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L"/>
          </a:p>
        </p:txBody>
      </p:sp>
      <p:sp>
        <p:nvSpPr>
          <p:cNvPr id="13" name="CuadroTexto 12">
            <a:extLst>
              <a:ext uri="{FF2B5EF4-FFF2-40B4-BE49-F238E27FC236}">
                <a16:creationId xmlns:a16="http://schemas.microsoft.com/office/drawing/2014/main" id="{171C5B43-6F20-AAE7-981B-E4F2A5C5235C}"/>
              </a:ext>
            </a:extLst>
          </p:cNvPr>
          <p:cNvSpPr txBox="1"/>
          <p:nvPr/>
        </p:nvSpPr>
        <p:spPr>
          <a:xfrm>
            <a:off x="801678" y="4618904"/>
            <a:ext cx="1759286" cy="276999"/>
          </a:xfrm>
          <a:prstGeom prst="rect">
            <a:avLst/>
          </a:prstGeom>
          <a:noFill/>
        </p:spPr>
        <p:txBody>
          <a:bodyPr wrap="square">
            <a:spAutoFit/>
          </a:bodyPr>
          <a:lstStyle/>
          <a:p>
            <a:r>
              <a:rPr lang="es-CL" sz="1200" b="1" i="0" u="none" strike="noStrike" baseline="0" dirty="0">
                <a:latin typeface="TeXGyreHeros-Bold"/>
              </a:rPr>
              <a:t>Selección de problemas</a:t>
            </a:r>
            <a:endParaRPr lang="es-CL" sz="1200" dirty="0"/>
          </a:p>
        </p:txBody>
      </p:sp>
      <p:sp>
        <p:nvSpPr>
          <p:cNvPr id="6" name="Elipse 5">
            <a:extLst>
              <a:ext uri="{FF2B5EF4-FFF2-40B4-BE49-F238E27FC236}">
                <a16:creationId xmlns:a16="http://schemas.microsoft.com/office/drawing/2014/main" id="{B2C4CDE7-726F-F1C9-5311-F95FC2106A0D}"/>
              </a:ext>
            </a:extLst>
          </p:cNvPr>
          <p:cNvSpPr/>
          <p:nvPr/>
        </p:nvSpPr>
        <p:spPr>
          <a:xfrm>
            <a:off x="517558" y="2432874"/>
            <a:ext cx="208548" cy="197853"/>
          </a:xfrm>
          <a:prstGeom prst="ellipse">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100" dirty="0"/>
              <a:t>1</a:t>
            </a:r>
          </a:p>
        </p:txBody>
      </p:sp>
      <p:pic>
        <p:nvPicPr>
          <p:cNvPr id="1026" name="Picture 2" descr="Herramienta de selección - Iconos gratis de interfaz">
            <a:extLst>
              <a:ext uri="{FF2B5EF4-FFF2-40B4-BE49-F238E27FC236}">
                <a16:creationId xmlns:a16="http://schemas.microsoft.com/office/drawing/2014/main" id="{8F3F8EFE-EDA1-EF34-334C-49344237295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3169" y="2921364"/>
            <a:ext cx="1326147" cy="132614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ataset secure Icon - Download dataset secure Icon 2200229 | Noun Project">
            <a:extLst>
              <a:ext uri="{FF2B5EF4-FFF2-40B4-BE49-F238E27FC236}">
                <a16:creationId xmlns:a16="http://schemas.microsoft.com/office/drawing/2014/main" id="{3962C51A-B30D-A3A0-2114-53ECDD7E0F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4815" y="2987165"/>
            <a:ext cx="1145599" cy="11455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ompare Svg Png Icon Free Download (#546233) - OnlineWebFonts.COM">
            <a:extLst>
              <a:ext uri="{FF2B5EF4-FFF2-40B4-BE49-F238E27FC236}">
                <a16:creationId xmlns:a16="http://schemas.microsoft.com/office/drawing/2014/main" id="{F741F190-B189-194D-5360-27DE4D25A1F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29723" y="2823706"/>
            <a:ext cx="2004261" cy="1472518"/>
          </a:xfrm>
          <a:prstGeom prst="rect">
            <a:avLst/>
          </a:prstGeom>
          <a:noFill/>
          <a:extLst>
            <a:ext uri="{909E8E84-426E-40DD-AFC4-6F175D3DCCD1}">
              <a14:hiddenFill xmlns:a14="http://schemas.microsoft.com/office/drawing/2010/main">
                <a:solidFill>
                  <a:srgbClr val="FFFFFF"/>
                </a:solidFill>
              </a14:hiddenFill>
            </a:ext>
          </a:extLst>
        </p:spPr>
      </p:pic>
      <p:sp>
        <p:nvSpPr>
          <p:cNvPr id="20" name="CuadroTexto 19">
            <a:extLst>
              <a:ext uri="{FF2B5EF4-FFF2-40B4-BE49-F238E27FC236}">
                <a16:creationId xmlns:a16="http://schemas.microsoft.com/office/drawing/2014/main" id="{3FCCD848-279A-B1D8-E656-F3580D8B3534}"/>
              </a:ext>
            </a:extLst>
          </p:cNvPr>
          <p:cNvSpPr txBox="1"/>
          <p:nvPr/>
        </p:nvSpPr>
        <p:spPr>
          <a:xfrm>
            <a:off x="3374687" y="4649720"/>
            <a:ext cx="2425856" cy="276999"/>
          </a:xfrm>
          <a:prstGeom prst="rect">
            <a:avLst/>
          </a:prstGeom>
          <a:noFill/>
        </p:spPr>
        <p:txBody>
          <a:bodyPr wrap="square">
            <a:spAutoFit/>
          </a:bodyPr>
          <a:lstStyle/>
          <a:p>
            <a:pPr algn="ctr"/>
            <a:r>
              <a:rPr lang="es-ES" sz="1200" b="1" i="0" u="none" strike="noStrike" baseline="0" dirty="0">
                <a:latin typeface="TeXGyreHeros-Bold"/>
              </a:rPr>
              <a:t>Selección del conjunto de datos </a:t>
            </a:r>
            <a:endParaRPr lang="es-CL" sz="1200" dirty="0"/>
          </a:p>
        </p:txBody>
      </p:sp>
      <p:sp>
        <p:nvSpPr>
          <p:cNvPr id="21" name="CuadroTexto 20">
            <a:extLst>
              <a:ext uri="{FF2B5EF4-FFF2-40B4-BE49-F238E27FC236}">
                <a16:creationId xmlns:a16="http://schemas.microsoft.com/office/drawing/2014/main" id="{D235C9DD-1A2C-0DE1-CE59-13C3A9EF6A5B}"/>
              </a:ext>
            </a:extLst>
          </p:cNvPr>
          <p:cNvSpPr txBox="1"/>
          <p:nvPr/>
        </p:nvSpPr>
        <p:spPr>
          <a:xfrm>
            <a:off x="6353170" y="4614938"/>
            <a:ext cx="2425856" cy="276999"/>
          </a:xfrm>
          <a:prstGeom prst="rect">
            <a:avLst/>
          </a:prstGeom>
          <a:noFill/>
        </p:spPr>
        <p:txBody>
          <a:bodyPr wrap="square">
            <a:spAutoFit/>
          </a:bodyPr>
          <a:lstStyle/>
          <a:p>
            <a:pPr algn="ctr"/>
            <a:r>
              <a:rPr lang="es-ES" sz="1200" b="1" dirty="0">
                <a:latin typeface="TeXGyreHeros-Bold"/>
              </a:rPr>
              <a:t>Fine </a:t>
            </a:r>
            <a:r>
              <a:rPr lang="es-ES" sz="1200" b="1" dirty="0" err="1">
                <a:latin typeface="TeXGyreHeros-Bold"/>
              </a:rPr>
              <a:t>Tunning</a:t>
            </a:r>
            <a:r>
              <a:rPr lang="es-ES" sz="1200" b="1" dirty="0">
                <a:latin typeface="TeXGyreHeros-Bold"/>
              </a:rPr>
              <a:t> de BERT</a:t>
            </a:r>
            <a:r>
              <a:rPr lang="es-ES" sz="1200" b="1" i="0" u="none" strike="noStrike" baseline="0" dirty="0">
                <a:latin typeface="TeXGyreHeros-Bold"/>
              </a:rPr>
              <a:t> </a:t>
            </a:r>
            <a:endParaRPr lang="es-CL" sz="1200" dirty="0"/>
          </a:p>
        </p:txBody>
      </p:sp>
      <p:sp>
        <p:nvSpPr>
          <p:cNvPr id="22" name="CuadroTexto 21">
            <a:extLst>
              <a:ext uri="{FF2B5EF4-FFF2-40B4-BE49-F238E27FC236}">
                <a16:creationId xmlns:a16="http://schemas.microsoft.com/office/drawing/2014/main" id="{9093DAF5-9F67-BD24-779E-FE28A7E590B4}"/>
              </a:ext>
            </a:extLst>
          </p:cNvPr>
          <p:cNvSpPr txBox="1"/>
          <p:nvPr/>
        </p:nvSpPr>
        <p:spPr>
          <a:xfrm>
            <a:off x="9378673" y="4614937"/>
            <a:ext cx="2425856" cy="276999"/>
          </a:xfrm>
          <a:prstGeom prst="rect">
            <a:avLst/>
          </a:prstGeom>
          <a:noFill/>
        </p:spPr>
        <p:txBody>
          <a:bodyPr wrap="square">
            <a:spAutoFit/>
          </a:bodyPr>
          <a:lstStyle/>
          <a:p>
            <a:pPr algn="ctr"/>
            <a:r>
              <a:rPr lang="es-ES" sz="1200" b="1" dirty="0">
                <a:latin typeface="TeXGyreHeros-Bold"/>
              </a:rPr>
              <a:t>Evaluación de los resultados</a:t>
            </a:r>
            <a:endParaRPr lang="es-CL" sz="1200" dirty="0"/>
          </a:p>
        </p:txBody>
      </p:sp>
      <p:sp>
        <p:nvSpPr>
          <p:cNvPr id="23" name="Elipse 22">
            <a:extLst>
              <a:ext uri="{FF2B5EF4-FFF2-40B4-BE49-F238E27FC236}">
                <a16:creationId xmlns:a16="http://schemas.microsoft.com/office/drawing/2014/main" id="{B3E1E38D-20FC-F7CB-E472-FFB15C62892B}"/>
              </a:ext>
            </a:extLst>
          </p:cNvPr>
          <p:cNvSpPr/>
          <p:nvPr/>
        </p:nvSpPr>
        <p:spPr>
          <a:xfrm>
            <a:off x="3449256" y="2417233"/>
            <a:ext cx="208548" cy="197853"/>
          </a:xfrm>
          <a:prstGeom prst="ellipse">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100" dirty="0"/>
              <a:t>2</a:t>
            </a:r>
          </a:p>
        </p:txBody>
      </p:sp>
      <p:sp>
        <p:nvSpPr>
          <p:cNvPr id="24" name="Elipse 23">
            <a:extLst>
              <a:ext uri="{FF2B5EF4-FFF2-40B4-BE49-F238E27FC236}">
                <a16:creationId xmlns:a16="http://schemas.microsoft.com/office/drawing/2014/main" id="{F193DBBB-85A1-60DE-65C5-2568C8023080}"/>
              </a:ext>
            </a:extLst>
          </p:cNvPr>
          <p:cNvSpPr/>
          <p:nvPr/>
        </p:nvSpPr>
        <p:spPr>
          <a:xfrm>
            <a:off x="6461158" y="2432874"/>
            <a:ext cx="208548" cy="197853"/>
          </a:xfrm>
          <a:prstGeom prst="ellipse">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100" dirty="0"/>
              <a:t>3</a:t>
            </a:r>
          </a:p>
        </p:txBody>
      </p:sp>
      <p:sp>
        <p:nvSpPr>
          <p:cNvPr id="25" name="Elipse 24">
            <a:extLst>
              <a:ext uri="{FF2B5EF4-FFF2-40B4-BE49-F238E27FC236}">
                <a16:creationId xmlns:a16="http://schemas.microsoft.com/office/drawing/2014/main" id="{68E677FC-C17F-ACFB-A57A-8A54B533B04B}"/>
              </a:ext>
            </a:extLst>
          </p:cNvPr>
          <p:cNvSpPr/>
          <p:nvPr/>
        </p:nvSpPr>
        <p:spPr>
          <a:xfrm>
            <a:off x="9421403" y="2429698"/>
            <a:ext cx="208548" cy="197853"/>
          </a:xfrm>
          <a:prstGeom prst="ellipse">
            <a:avLst/>
          </a:prstGeom>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L" sz="1100" dirty="0"/>
              <a:t>4</a:t>
            </a:r>
          </a:p>
        </p:txBody>
      </p:sp>
      <p:sp>
        <p:nvSpPr>
          <p:cNvPr id="27" name="CuadroTexto 26">
            <a:extLst>
              <a:ext uri="{FF2B5EF4-FFF2-40B4-BE49-F238E27FC236}">
                <a16:creationId xmlns:a16="http://schemas.microsoft.com/office/drawing/2014/main" id="{2B72B18F-1341-C905-1A31-7DAD54FF3D97}"/>
              </a:ext>
            </a:extLst>
          </p:cNvPr>
          <p:cNvSpPr txBox="1"/>
          <p:nvPr/>
        </p:nvSpPr>
        <p:spPr>
          <a:xfrm>
            <a:off x="503894" y="4891936"/>
            <a:ext cx="2210476" cy="430887"/>
          </a:xfrm>
          <a:prstGeom prst="rect">
            <a:avLst/>
          </a:prstGeom>
          <a:noFill/>
        </p:spPr>
        <p:txBody>
          <a:bodyPr wrap="square">
            <a:spAutoFit/>
          </a:bodyP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i="0" u="none" strike="noStrike" baseline="0" dirty="0">
                <a:latin typeface="TeXGyreHeros-Regular"/>
              </a:rPr>
              <a:t>Análisis de Sentimiento </a:t>
            </a: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i="0" u="none" strike="noStrike" baseline="0" dirty="0">
                <a:latin typeface="TeXGyreHeros-Regular"/>
              </a:rPr>
              <a:t>Respuesta a Preguntas</a:t>
            </a:r>
            <a:endParaRPr lang="es-CL" sz="1100" dirty="0"/>
          </a:p>
        </p:txBody>
      </p:sp>
      <p:sp>
        <p:nvSpPr>
          <p:cNvPr id="28" name="CuadroTexto 27">
            <a:extLst>
              <a:ext uri="{FF2B5EF4-FFF2-40B4-BE49-F238E27FC236}">
                <a16:creationId xmlns:a16="http://schemas.microsoft.com/office/drawing/2014/main" id="{1BA51D52-9048-AC6B-94A8-6D2547AEC4AE}"/>
              </a:ext>
            </a:extLst>
          </p:cNvPr>
          <p:cNvSpPr txBox="1"/>
          <p:nvPr/>
        </p:nvSpPr>
        <p:spPr>
          <a:xfrm>
            <a:off x="3482377" y="4891936"/>
            <a:ext cx="2210476" cy="430887"/>
          </a:xfrm>
          <a:prstGeom prst="rect">
            <a:avLst/>
          </a:prstGeom>
          <a:noFill/>
        </p:spPr>
        <p:txBody>
          <a:bodyPr wrap="square">
            <a:spAutoFit/>
          </a:bodyPr>
          <a:lstStyle/>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i="0" u="none" strike="noStrike" baseline="0" dirty="0">
                <a:latin typeface="TeXGyreHeros-Regular"/>
              </a:rPr>
              <a:t>IMDB </a:t>
            </a:r>
            <a:r>
              <a:rPr lang="es-ES" sz="1100" b="0" i="0" u="none" strike="noStrike" baseline="0" dirty="0" err="1">
                <a:latin typeface="TeXGyreHeros-Regular"/>
              </a:rPr>
              <a:t>Review</a:t>
            </a:r>
            <a:endParaRPr lang="es-ES" sz="1100" b="0" i="0" u="none" strike="noStrike" baseline="0" dirty="0">
              <a:latin typeface="TeXGyreHeros-Regular"/>
            </a:endParaRPr>
          </a:p>
          <a:p>
            <a:pPr marL="171450" marR="0" lvl="0" indent="-171450" algn="ctr"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s-ES" sz="1100" b="0" i="0" u="none" strike="noStrike" baseline="0" dirty="0" err="1">
                <a:latin typeface="TeXGyreHeros-Regular"/>
              </a:rPr>
              <a:t>SQuAD</a:t>
            </a:r>
            <a:endParaRPr lang="es-CL" sz="1100" dirty="0"/>
          </a:p>
        </p:txBody>
      </p:sp>
      <p:sp>
        <p:nvSpPr>
          <p:cNvPr id="29" name="CuadroTexto 28">
            <a:extLst>
              <a:ext uri="{FF2B5EF4-FFF2-40B4-BE49-F238E27FC236}">
                <a16:creationId xmlns:a16="http://schemas.microsoft.com/office/drawing/2014/main" id="{D0B60074-6C40-8B10-9AA2-C1FB0AC5FDDB}"/>
              </a:ext>
            </a:extLst>
          </p:cNvPr>
          <p:cNvSpPr txBox="1"/>
          <p:nvPr/>
        </p:nvSpPr>
        <p:spPr>
          <a:xfrm>
            <a:off x="6460860" y="4891936"/>
            <a:ext cx="2210476" cy="430887"/>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lang="es-ES" sz="1100" dirty="0">
                <a:latin typeface="TeXGyreHeros-Regular"/>
              </a:rPr>
              <a:t>Leves ajustes sobre BERT para resolver las tareas planteadas.</a:t>
            </a:r>
            <a:endParaRPr lang="es-CL" sz="1100" dirty="0"/>
          </a:p>
        </p:txBody>
      </p:sp>
      <p:sp>
        <p:nvSpPr>
          <p:cNvPr id="30" name="CuadroTexto 29">
            <a:extLst>
              <a:ext uri="{FF2B5EF4-FFF2-40B4-BE49-F238E27FC236}">
                <a16:creationId xmlns:a16="http://schemas.microsoft.com/office/drawing/2014/main" id="{F676A2A1-5EB4-0DEA-8E29-00277D4CFA43}"/>
              </a:ext>
            </a:extLst>
          </p:cNvPr>
          <p:cNvSpPr txBox="1"/>
          <p:nvPr/>
        </p:nvSpPr>
        <p:spPr>
          <a:xfrm>
            <a:off x="9486363" y="4891936"/>
            <a:ext cx="2210476" cy="430887"/>
          </a:xfrm>
          <a:prstGeom prst="rect">
            <a:avLst/>
          </a:prstGeom>
          <a:noFill/>
        </p:spPr>
        <p:txBody>
          <a:bodyPr wrap="square">
            <a:spAutoFit/>
          </a:bodyPr>
          <a:lstStyle/>
          <a:p>
            <a:pPr marR="0" lvl="0" algn="ctr" defTabSz="914400" rtl="0" eaLnBrk="1" fontAlgn="auto" latinLnBrk="0" hangingPunct="1">
              <a:lnSpc>
                <a:spcPct val="100000"/>
              </a:lnSpc>
              <a:spcBef>
                <a:spcPts val="0"/>
              </a:spcBef>
              <a:spcAft>
                <a:spcPts val="0"/>
              </a:spcAft>
              <a:buClrTx/>
              <a:buSzTx/>
              <a:tabLst/>
              <a:defRPr/>
            </a:pPr>
            <a:r>
              <a:rPr lang="es-ES" sz="1100" dirty="0">
                <a:latin typeface="TeXGyreHeros-Regular"/>
              </a:rPr>
              <a:t>Comparación de la solución desarrollada con el estado del arte.</a:t>
            </a:r>
            <a:endParaRPr lang="es-CL" sz="1100" dirty="0"/>
          </a:p>
        </p:txBody>
      </p:sp>
      <p:grpSp>
        <p:nvGrpSpPr>
          <p:cNvPr id="26" name="Grupo 25">
            <a:extLst>
              <a:ext uri="{FF2B5EF4-FFF2-40B4-BE49-F238E27FC236}">
                <a16:creationId xmlns:a16="http://schemas.microsoft.com/office/drawing/2014/main" id="{039298B7-0531-5977-7957-E08660BA932D}"/>
              </a:ext>
            </a:extLst>
          </p:cNvPr>
          <p:cNvGrpSpPr/>
          <p:nvPr/>
        </p:nvGrpSpPr>
        <p:grpSpPr>
          <a:xfrm>
            <a:off x="2932532" y="3654637"/>
            <a:ext cx="336980" cy="394203"/>
            <a:chOff x="1753610" y="150970"/>
            <a:chExt cx="336980" cy="394203"/>
          </a:xfrm>
        </p:grpSpPr>
        <p:sp>
          <p:nvSpPr>
            <p:cNvPr id="31" name="Flecha: a la derecha 30">
              <a:extLst>
                <a:ext uri="{FF2B5EF4-FFF2-40B4-BE49-F238E27FC236}">
                  <a16:creationId xmlns:a16="http://schemas.microsoft.com/office/drawing/2014/main" id="{DE620CAB-DFE5-F1D3-7DDD-CD97ED8E2A86}"/>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2" name="Flecha: a la derecha 4">
              <a:extLst>
                <a:ext uri="{FF2B5EF4-FFF2-40B4-BE49-F238E27FC236}">
                  <a16:creationId xmlns:a16="http://schemas.microsoft.com/office/drawing/2014/main" id="{E2DD752A-15FD-CBFF-BDA5-E78AE928CCCA}"/>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33" name="Grupo 32">
            <a:extLst>
              <a:ext uri="{FF2B5EF4-FFF2-40B4-BE49-F238E27FC236}">
                <a16:creationId xmlns:a16="http://schemas.microsoft.com/office/drawing/2014/main" id="{6B3A676C-A654-CB5B-2D46-B4D7A9DE32DB}"/>
              </a:ext>
            </a:extLst>
          </p:cNvPr>
          <p:cNvGrpSpPr/>
          <p:nvPr/>
        </p:nvGrpSpPr>
        <p:grpSpPr>
          <a:xfrm>
            <a:off x="5915888" y="3658947"/>
            <a:ext cx="336980" cy="394203"/>
            <a:chOff x="1753610" y="150970"/>
            <a:chExt cx="336980" cy="394203"/>
          </a:xfrm>
        </p:grpSpPr>
        <p:sp>
          <p:nvSpPr>
            <p:cNvPr id="34" name="Flecha: a la derecha 33">
              <a:extLst>
                <a:ext uri="{FF2B5EF4-FFF2-40B4-BE49-F238E27FC236}">
                  <a16:creationId xmlns:a16="http://schemas.microsoft.com/office/drawing/2014/main" id="{BEA418E5-4CBB-285A-C70F-DC22C3242288}"/>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5" name="Flecha: a la derecha 4">
              <a:extLst>
                <a:ext uri="{FF2B5EF4-FFF2-40B4-BE49-F238E27FC236}">
                  <a16:creationId xmlns:a16="http://schemas.microsoft.com/office/drawing/2014/main" id="{A66C7B68-2469-6C09-ECB6-51A0742CE807}"/>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grpSp>
        <p:nvGrpSpPr>
          <p:cNvPr id="36" name="Grupo 35">
            <a:extLst>
              <a:ext uri="{FF2B5EF4-FFF2-40B4-BE49-F238E27FC236}">
                <a16:creationId xmlns:a16="http://schemas.microsoft.com/office/drawing/2014/main" id="{F21FE924-AFF1-6051-35C4-8BDE7BADD02D}"/>
              </a:ext>
            </a:extLst>
          </p:cNvPr>
          <p:cNvGrpSpPr/>
          <p:nvPr/>
        </p:nvGrpSpPr>
        <p:grpSpPr>
          <a:xfrm>
            <a:off x="8882120" y="3648855"/>
            <a:ext cx="336980" cy="394203"/>
            <a:chOff x="1753610" y="150970"/>
            <a:chExt cx="336980" cy="394203"/>
          </a:xfrm>
        </p:grpSpPr>
        <p:sp>
          <p:nvSpPr>
            <p:cNvPr id="37" name="Flecha: a la derecha 36">
              <a:extLst>
                <a:ext uri="{FF2B5EF4-FFF2-40B4-BE49-F238E27FC236}">
                  <a16:creationId xmlns:a16="http://schemas.microsoft.com/office/drawing/2014/main" id="{7C3EFE1B-B2E4-8787-88B4-25A28AC422F1}"/>
                </a:ext>
              </a:extLst>
            </p:cNvPr>
            <p:cNvSpPr/>
            <p:nvPr/>
          </p:nvSpPr>
          <p:spPr>
            <a:xfrm>
              <a:off x="1753610" y="150970"/>
              <a:ext cx="336980" cy="394203"/>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38" name="Flecha: a la derecha 4">
              <a:extLst>
                <a:ext uri="{FF2B5EF4-FFF2-40B4-BE49-F238E27FC236}">
                  <a16:creationId xmlns:a16="http://schemas.microsoft.com/office/drawing/2014/main" id="{C972D065-27E6-990D-03D1-61C97F5A85CD}"/>
                </a:ext>
              </a:extLst>
            </p:cNvPr>
            <p:cNvSpPr txBox="1"/>
            <p:nvPr/>
          </p:nvSpPr>
          <p:spPr>
            <a:xfrm>
              <a:off x="1753610" y="229811"/>
              <a:ext cx="235886" cy="23652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es-CL" sz="1100" kern="1200"/>
            </a:p>
          </p:txBody>
        </p:sp>
      </p:grpSp>
      <p:pic>
        <p:nvPicPr>
          <p:cNvPr id="3" name="Imagen 2">
            <a:extLst>
              <a:ext uri="{FF2B5EF4-FFF2-40B4-BE49-F238E27FC236}">
                <a16:creationId xmlns:a16="http://schemas.microsoft.com/office/drawing/2014/main" id="{4E47B740-62A5-04A2-9511-57D5BCEE110B}"/>
              </a:ext>
            </a:extLst>
          </p:cNvPr>
          <p:cNvPicPr>
            <a:picLocks noChangeAspect="1"/>
          </p:cNvPicPr>
          <p:nvPr/>
        </p:nvPicPr>
        <p:blipFill>
          <a:blip r:embed="rId6"/>
          <a:stretch>
            <a:fillRect/>
          </a:stretch>
        </p:blipFill>
        <p:spPr>
          <a:xfrm>
            <a:off x="7232723" y="3067830"/>
            <a:ext cx="666750" cy="1162050"/>
          </a:xfrm>
          <a:prstGeom prst="rect">
            <a:avLst/>
          </a:prstGeom>
        </p:spPr>
      </p:pic>
    </p:spTree>
    <p:extLst>
      <p:ext uri="{BB962C8B-B14F-4D97-AF65-F5344CB8AC3E}">
        <p14:creationId xmlns:p14="http://schemas.microsoft.com/office/powerpoint/2010/main" val="148381208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9FEC085B-C42E-4C61-BA45-F0CBF4A9B8CE}" vid="{F0BE4A23-24D6-48E4-8D6B-05666E535A61}"/>
    </a:ext>
  </a:extLst>
</a:theme>
</file>

<file path=ppt/theme/theme2.xml><?xml version="1.0" encoding="utf-8"?>
<a:theme xmlns:a="http://schemas.openxmlformats.org/drawingml/2006/main" name="Diseño personalizado">
  <a:themeElements>
    <a:clrScheme name="Personalizado 4">
      <a:dk1>
        <a:srgbClr val="000000"/>
      </a:dk1>
      <a:lt1>
        <a:srgbClr val="FFFFFF"/>
      </a:lt1>
      <a:dk2>
        <a:srgbClr val="E7E6E6"/>
      </a:dk2>
      <a:lt2>
        <a:srgbClr val="E45115"/>
      </a:lt2>
      <a:accent1>
        <a:srgbClr val="E45115"/>
      </a:accent1>
      <a:accent2>
        <a:srgbClr val="EC7240"/>
      </a:accent2>
      <a:accent3>
        <a:srgbClr val="F2A788"/>
      </a:accent3>
      <a:accent4>
        <a:srgbClr val="F19672"/>
      </a:accent4>
      <a:accent5>
        <a:srgbClr val="F5B8A0"/>
      </a:accent5>
      <a:accent6>
        <a:srgbClr val="FEEDE5"/>
      </a:accent6>
      <a:hlink>
        <a:srgbClr val="000000"/>
      </a:hlink>
      <a:folHlink>
        <a:srgbClr val="000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9FEC085B-C42E-4C61-BA45-F0CBF4A9B8CE}" vid="{CF5982C2-2DC0-4862-889C-BC0841D66ED3}"/>
    </a:ext>
  </a:extLst>
</a:theme>
</file>

<file path=ppt/theme/theme3.xml><?xml version="1.0" encoding="utf-8"?>
<a:theme xmlns:a="http://schemas.openxmlformats.org/drawingml/2006/main" name="1_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ción1" id="{9FEC085B-C42E-4C61-BA45-F0CBF4A9B8CE}" vid="{999F592E-25EC-4C6B-A89D-6ADEEB397275}"/>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5173</TotalTime>
  <Words>5624</Words>
  <Application>Microsoft Office PowerPoint</Application>
  <PresentationFormat>Panorámica</PresentationFormat>
  <Paragraphs>517</Paragraphs>
  <Slides>26</Slides>
  <Notes>21</Notes>
  <HiddenSlides>0</HiddenSlides>
  <MMClips>0</MMClips>
  <ScaleCrop>false</ScaleCrop>
  <HeadingPairs>
    <vt:vector size="6" baseType="variant">
      <vt:variant>
        <vt:lpstr>Fuentes usadas</vt:lpstr>
      </vt:variant>
      <vt:variant>
        <vt:i4>10</vt:i4>
      </vt:variant>
      <vt:variant>
        <vt:lpstr>Tema</vt:lpstr>
      </vt:variant>
      <vt:variant>
        <vt:i4>3</vt:i4>
      </vt:variant>
      <vt:variant>
        <vt:lpstr>Títulos de diapositiva</vt:lpstr>
      </vt:variant>
      <vt:variant>
        <vt:i4>26</vt:i4>
      </vt:variant>
    </vt:vector>
  </HeadingPairs>
  <TitlesOfParts>
    <vt:vector size="39" baseType="lpstr">
      <vt:lpstr>Arial</vt:lpstr>
      <vt:lpstr>Calibri</vt:lpstr>
      <vt:lpstr>NewTXMI</vt:lpstr>
      <vt:lpstr>Periodico Display Rg</vt:lpstr>
      <vt:lpstr>Periodico Display UtLg</vt:lpstr>
      <vt:lpstr>TeXGyreHeros-Bold</vt:lpstr>
      <vt:lpstr>TeXGyreHeros-BoldItalic</vt:lpstr>
      <vt:lpstr>TeXGyreHeros-Italic</vt:lpstr>
      <vt:lpstr>TeXGyreHeros-Regular</vt:lpstr>
      <vt:lpstr>Visuelt Pro</vt:lpstr>
      <vt:lpstr>Tema de Office</vt:lpstr>
      <vt:lpstr>Diseño personalizado</vt:lpstr>
      <vt:lpstr>1_Diseño personalizado</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Planeta Sistemas y OPeraciones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Gina Gómez Herrero</dc:creator>
  <cp:lastModifiedBy>Luis Izaguirre Viera</cp:lastModifiedBy>
  <cp:revision>54</cp:revision>
  <dcterms:created xsi:type="dcterms:W3CDTF">2021-03-22T10:48:02Z</dcterms:created>
  <dcterms:modified xsi:type="dcterms:W3CDTF">2022-05-19T02:28:00Z</dcterms:modified>
</cp:coreProperties>
</file>